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4"/>
  </p:notesMasterIdLst>
  <p:sldIdLst>
    <p:sldId id="262" r:id="rId5"/>
    <p:sldId id="265" r:id="rId6"/>
    <p:sldId id="266" r:id="rId7"/>
    <p:sldId id="267" r:id="rId8"/>
    <p:sldId id="272" r:id="rId9"/>
    <p:sldId id="271" r:id="rId10"/>
    <p:sldId id="268" r:id="rId11"/>
    <p:sldId id="270" r:id="rId12"/>
    <p:sldId id="269" r:id="rId13"/>
  </p:sldIdLst>
  <p:sldSz cx="9144000" cy="6858000" type="screen4x3"/>
  <p:notesSz cx="6784975" cy="9906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138BD-EA3B-4AE8-85D8-5562199CEE42}" v="99" dt="2025-02-20T10:13:44.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9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Reckeweg" userId="7ae4619f-fb92-44fd-b149-51714c45639e" providerId="ADAL" clId="{97AEB1EE-9FDF-40B1-A727-0FBB2B39FA1B}"/>
    <pc:docChg chg="modSld">
      <pc:chgData name="Ralph Reckeweg" userId="7ae4619f-fb92-44fd-b149-51714c45639e" providerId="ADAL" clId="{97AEB1EE-9FDF-40B1-A727-0FBB2B39FA1B}" dt="2024-03-01T17:06:20.329" v="4" actId="14100"/>
      <pc:docMkLst>
        <pc:docMk/>
      </pc:docMkLst>
      <pc:sldChg chg="addSp delSp modSp">
        <pc:chgData name="Ralph Reckeweg" userId="7ae4619f-fb92-44fd-b149-51714c45639e" providerId="ADAL" clId="{97AEB1EE-9FDF-40B1-A727-0FBB2B39FA1B}" dt="2024-03-01T17:06:20.329" v="4" actId="14100"/>
        <pc:sldMkLst>
          <pc:docMk/>
          <pc:sldMk cId="0" sldId="262"/>
        </pc:sldMkLst>
      </pc:sldChg>
    </pc:docChg>
  </pc:docChgLst>
  <pc:docChgLst>
    <pc:chgData name="Ralph Reckeweg" userId="S::r.reckeweg@lmg-schulen-willich.de::7ae4619f-fb92-44fd-b149-51714c45639e" providerId="AD" clId="Web-{38B138BD-EA3B-4AE8-85D8-5562199CEE42}"/>
    <pc:docChg chg="modSld">
      <pc:chgData name="Ralph Reckeweg" userId="S::r.reckeweg@lmg-schulen-willich.de::7ae4619f-fb92-44fd-b149-51714c45639e" providerId="AD" clId="Web-{38B138BD-EA3B-4AE8-85D8-5562199CEE42}" dt="2025-02-20T10:13:44.123" v="98" actId="20577"/>
      <pc:docMkLst>
        <pc:docMk/>
      </pc:docMkLst>
      <pc:sldChg chg="addSp modSp">
        <pc:chgData name="Ralph Reckeweg" userId="S::r.reckeweg@lmg-schulen-willich.de::7ae4619f-fb92-44fd-b149-51714c45639e" providerId="AD" clId="Web-{38B138BD-EA3B-4AE8-85D8-5562199CEE42}" dt="2025-02-20T10:09:55.007" v="17" actId="1076"/>
        <pc:sldMkLst>
          <pc:docMk/>
          <pc:sldMk cId="0" sldId="262"/>
        </pc:sldMkLst>
        <pc:spChg chg="mod">
          <ac:chgData name="Ralph Reckeweg" userId="S::r.reckeweg@lmg-schulen-willich.de::7ae4619f-fb92-44fd-b149-51714c45639e" providerId="AD" clId="Web-{38B138BD-EA3B-4AE8-85D8-5562199CEE42}" dt="2025-02-20T10:06:44.330" v="3" actId="20577"/>
          <ac:spMkLst>
            <pc:docMk/>
            <pc:sldMk cId="0" sldId="262"/>
            <ac:spMk id="3074" creationId="{1E317A45-F015-461F-AD45-DFEA6B6D0567}"/>
          </ac:spMkLst>
        </pc:spChg>
        <pc:picChg chg="add mod">
          <ac:chgData name="Ralph Reckeweg" userId="S::r.reckeweg@lmg-schulen-willich.de::7ae4619f-fb92-44fd-b149-51714c45639e" providerId="AD" clId="Web-{38B138BD-EA3B-4AE8-85D8-5562199CEE42}" dt="2025-02-20T10:09:51.273" v="16" actId="1076"/>
          <ac:picMkLst>
            <pc:docMk/>
            <pc:sldMk cId="0" sldId="262"/>
            <ac:picMk id="2" creationId="{774A68B7-F974-0C82-B4D3-10A45ED741EF}"/>
          </ac:picMkLst>
        </pc:picChg>
        <pc:picChg chg="mod">
          <ac:chgData name="Ralph Reckeweg" userId="S::r.reckeweg@lmg-schulen-willich.de::7ae4619f-fb92-44fd-b149-51714c45639e" providerId="AD" clId="Web-{38B138BD-EA3B-4AE8-85D8-5562199CEE42}" dt="2025-02-20T10:09:55.007" v="17" actId="1076"/>
          <ac:picMkLst>
            <pc:docMk/>
            <pc:sldMk cId="0" sldId="262"/>
            <ac:picMk id="12" creationId="{F4C7E827-08B7-40A5-8B3A-E6BB325243E7}"/>
          </ac:picMkLst>
        </pc:picChg>
        <pc:picChg chg="mod">
          <ac:chgData name="Ralph Reckeweg" userId="S::r.reckeweg@lmg-schulen-willich.de::7ae4619f-fb92-44fd-b149-51714c45639e" providerId="AD" clId="Web-{38B138BD-EA3B-4AE8-85D8-5562199CEE42}" dt="2025-02-20T10:09:46.835" v="14" actId="1076"/>
          <ac:picMkLst>
            <pc:docMk/>
            <pc:sldMk cId="0" sldId="262"/>
            <ac:picMk id="3078" creationId="{BE9ADFFC-D7E2-4503-8CF5-BF5F07A8BE3D}"/>
          </ac:picMkLst>
        </pc:picChg>
        <pc:picChg chg="mod">
          <ac:chgData name="Ralph Reckeweg" userId="S::r.reckeweg@lmg-schulen-willich.de::7ae4619f-fb92-44fd-b149-51714c45639e" providerId="AD" clId="Web-{38B138BD-EA3B-4AE8-85D8-5562199CEE42}" dt="2025-02-20T10:09:41.397" v="12" actId="1076"/>
          <ac:picMkLst>
            <pc:docMk/>
            <pc:sldMk cId="0" sldId="262"/>
            <ac:picMk id="3080" creationId="{0D0D371E-5AF9-493F-8E20-440DBFE6C38E}"/>
          </ac:picMkLst>
        </pc:picChg>
        <pc:picChg chg="mod">
          <ac:chgData name="Ralph Reckeweg" userId="S::r.reckeweg@lmg-schulen-willich.de::7ae4619f-fb92-44fd-b149-51714c45639e" providerId="AD" clId="Web-{38B138BD-EA3B-4AE8-85D8-5562199CEE42}" dt="2025-02-20T10:09:39.554" v="11" actId="1076"/>
          <ac:picMkLst>
            <pc:docMk/>
            <pc:sldMk cId="0" sldId="262"/>
            <ac:picMk id="3083" creationId="{14ACEF38-7CE8-49C0-A46D-27E9FB381786}"/>
          </ac:picMkLst>
        </pc:picChg>
      </pc:sldChg>
      <pc:sldChg chg="modSp">
        <pc:chgData name="Ralph Reckeweg" userId="S::r.reckeweg@lmg-schulen-willich.de::7ae4619f-fb92-44fd-b149-51714c45639e" providerId="AD" clId="Web-{38B138BD-EA3B-4AE8-85D8-5562199CEE42}" dt="2025-02-20T10:10:28.774" v="20" actId="20577"/>
        <pc:sldMkLst>
          <pc:docMk/>
          <pc:sldMk cId="0" sldId="266"/>
        </pc:sldMkLst>
        <pc:spChg chg="mod">
          <ac:chgData name="Ralph Reckeweg" userId="S::r.reckeweg@lmg-schulen-willich.de::7ae4619f-fb92-44fd-b149-51714c45639e" providerId="AD" clId="Web-{38B138BD-EA3B-4AE8-85D8-5562199CEE42}" dt="2025-02-20T10:10:28.774" v="20" actId="20577"/>
          <ac:spMkLst>
            <pc:docMk/>
            <pc:sldMk cId="0" sldId="266"/>
            <ac:spMk id="93186" creationId="{8A6D694D-75C7-4322-AF96-0D3B5FE97F5F}"/>
          </ac:spMkLst>
        </pc:spChg>
      </pc:sldChg>
      <pc:sldChg chg="mod modShow">
        <pc:chgData name="Ralph Reckeweg" userId="S::r.reckeweg@lmg-schulen-willich.de::7ae4619f-fb92-44fd-b149-51714c45639e" providerId="AD" clId="Web-{38B138BD-EA3B-4AE8-85D8-5562199CEE42}" dt="2025-02-20T10:10:48.477" v="21"/>
        <pc:sldMkLst>
          <pc:docMk/>
          <pc:sldMk cId="0" sldId="267"/>
        </pc:sldMkLst>
      </pc:sldChg>
      <pc:sldChg chg="modSp">
        <pc:chgData name="Ralph Reckeweg" userId="S::r.reckeweg@lmg-schulen-willich.de::7ae4619f-fb92-44fd-b149-51714c45639e" providerId="AD" clId="Web-{38B138BD-EA3B-4AE8-85D8-5562199CEE42}" dt="2025-02-20T10:13:44.123" v="98" actId="20577"/>
        <pc:sldMkLst>
          <pc:docMk/>
          <pc:sldMk cId="0" sldId="268"/>
        </pc:sldMkLst>
        <pc:spChg chg="mod">
          <ac:chgData name="Ralph Reckeweg" userId="S::r.reckeweg@lmg-schulen-willich.de::7ae4619f-fb92-44fd-b149-51714c45639e" providerId="AD" clId="Web-{38B138BD-EA3B-4AE8-85D8-5562199CEE42}" dt="2025-02-20T10:13:44.123" v="98" actId="20577"/>
          <ac:spMkLst>
            <pc:docMk/>
            <pc:sldMk cId="0" sldId="268"/>
            <ac:spMk id="95234" creationId="{F1ADCCE0-1D28-413B-9F88-6D3D5B68D476}"/>
          </ac:spMkLst>
        </pc:spChg>
      </pc:sldChg>
      <pc:sldChg chg="modSp">
        <pc:chgData name="Ralph Reckeweg" userId="S::r.reckeweg@lmg-schulen-willich.de::7ae4619f-fb92-44fd-b149-51714c45639e" providerId="AD" clId="Web-{38B138BD-EA3B-4AE8-85D8-5562199CEE42}" dt="2025-02-20T10:11:43.964" v="41" actId="20577"/>
        <pc:sldMkLst>
          <pc:docMk/>
          <pc:sldMk cId="173129446" sldId="272"/>
        </pc:sldMkLst>
        <pc:spChg chg="mod">
          <ac:chgData name="Ralph Reckeweg" userId="S::r.reckeweg@lmg-schulen-willich.de::7ae4619f-fb92-44fd-b149-51714c45639e" providerId="AD" clId="Web-{38B138BD-EA3B-4AE8-85D8-5562199CEE42}" dt="2025-02-20T10:11:43.964" v="41" actId="20577"/>
          <ac:spMkLst>
            <pc:docMk/>
            <pc:sldMk cId="173129446" sldId="272"/>
            <ac:spMk id="94210" creationId="{A9904AFD-95F3-489B-AAB4-94E786DE98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4176AF-3F98-43F3-AC69-2271C10CF2AE}"/>
              </a:ext>
            </a:extLst>
          </p:cNvPr>
          <p:cNvSpPr>
            <a:spLocks noGrp="1" noChangeArrowheads="1"/>
          </p:cNvSpPr>
          <p:nvPr>
            <p:ph type="hdr" sz="quarter"/>
          </p:nvPr>
        </p:nvSpPr>
        <p:spPr bwMode="auto">
          <a:xfrm>
            <a:off x="0"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16387" name="Rectangle 3">
            <a:extLst>
              <a:ext uri="{FF2B5EF4-FFF2-40B4-BE49-F238E27FC236}">
                <a16:creationId xmlns:a16="http://schemas.microsoft.com/office/drawing/2014/main" id="{D254FFCE-F9F1-407D-B7AA-083BA5601F21}"/>
              </a:ext>
            </a:extLst>
          </p:cNvPr>
          <p:cNvSpPr>
            <a:spLocks noGrp="1" noChangeArrowheads="1"/>
          </p:cNvSpPr>
          <p:nvPr>
            <p:ph type="dt" idx="1"/>
          </p:nvPr>
        </p:nvSpPr>
        <p:spPr bwMode="auto">
          <a:xfrm>
            <a:off x="3843338"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2052" name="Rectangle 4">
            <a:extLst>
              <a:ext uri="{FF2B5EF4-FFF2-40B4-BE49-F238E27FC236}">
                <a16:creationId xmlns:a16="http://schemas.microsoft.com/office/drawing/2014/main" id="{4FD32A1A-4DBB-4070-AB71-E31B48FB268F}"/>
              </a:ext>
            </a:extLst>
          </p:cNvPr>
          <p:cNvSpPr>
            <a:spLocks noGrp="1" noRot="1" noChangeAspect="1" noChangeArrowheads="1" noTextEdit="1"/>
          </p:cNvSpPr>
          <p:nvPr>
            <p:ph type="sldImg" idx="2"/>
          </p:nvPr>
        </p:nvSpPr>
        <p:spPr bwMode="auto">
          <a:xfrm>
            <a:off x="915988"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3E7E2A6B-6EA4-4BD3-AF87-035BA6921DC6}"/>
              </a:ext>
            </a:extLst>
          </p:cNvPr>
          <p:cNvSpPr>
            <a:spLocks noGrp="1" noChangeArrowheads="1"/>
          </p:cNvSpPr>
          <p:nvPr>
            <p:ph type="body" sz="quarter" idx="3"/>
          </p:nvPr>
        </p:nvSpPr>
        <p:spPr bwMode="auto">
          <a:xfrm>
            <a:off x="677863" y="4705350"/>
            <a:ext cx="5429250" cy="44577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D6C78721-50C3-4402-BDB8-67EC66AFB121}"/>
              </a:ext>
            </a:extLst>
          </p:cNvPr>
          <p:cNvSpPr>
            <a:spLocks noGrp="1" noChangeArrowheads="1"/>
          </p:cNvSpPr>
          <p:nvPr>
            <p:ph type="ftr" sz="quarter" idx="4"/>
          </p:nvPr>
        </p:nvSpPr>
        <p:spPr bwMode="auto">
          <a:xfrm>
            <a:off x="0" y="9409113"/>
            <a:ext cx="294005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16391" name="Rectangle 7">
            <a:extLst>
              <a:ext uri="{FF2B5EF4-FFF2-40B4-BE49-F238E27FC236}">
                <a16:creationId xmlns:a16="http://schemas.microsoft.com/office/drawing/2014/main" id="{0FCE481A-029F-43FA-B71D-4D8EF1A14263}"/>
              </a:ext>
            </a:extLst>
          </p:cNvPr>
          <p:cNvSpPr>
            <a:spLocks noGrp="1" noChangeArrowheads="1"/>
          </p:cNvSpPr>
          <p:nvPr>
            <p:ph type="sldNum" sz="quarter" idx="5"/>
          </p:nvPr>
        </p:nvSpPr>
        <p:spPr bwMode="auto">
          <a:xfrm>
            <a:off x="3843338" y="9409113"/>
            <a:ext cx="294005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18B5D54-3513-4D2A-A18E-BCF471BBE4AD}"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8B63A3F3-0C58-4EC0-8634-96C98FDE2C14}"/>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DA5C0292-D789-4C47-97A5-724D2035EF6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0B1F34F7-B28E-4E9D-929E-0D62A8408AC5}"/>
              </a:ext>
            </a:extLst>
          </p:cNvPr>
          <p:cNvSpPr>
            <a:spLocks noGrp="1" noChangeArrowheads="1"/>
          </p:cNvSpPr>
          <p:nvPr>
            <p:ph type="sldNum" sz="quarter" idx="12"/>
          </p:nvPr>
        </p:nvSpPr>
        <p:spPr>
          <a:ln/>
        </p:spPr>
        <p:txBody>
          <a:bodyPr/>
          <a:lstStyle>
            <a:lvl1pPr>
              <a:defRPr/>
            </a:lvl1pPr>
          </a:lstStyle>
          <a:p>
            <a:fld id="{08AF6FF0-7F85-4575-8E11-CDCF4A46997D}" type="slidenum">
              <a:rPr lang="de-DE" altLang="de-DE"/>
              <a:pPr/>
              <a:t>‹Nr.›</a:t>
            </a:fld>
            <a:endParaRPr lang="de-DE" altLang="de-DE"/>
          </a:p>
        </p:txBody>
      </p:sp>
    </p:spTree>
    <p:extLst>
      <p:ext uri="{BB962C8B-B14F-4D97-AF65-F5344CB8AC3E}">
        <p14:creationId xmlns:p14="http://schemas.microsoft.com/office/powerpoint/2010/main" val="120419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9F83082-78FD-4FA7-A626-74942C3475F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14FC53B1-FFA3-48FE-8489-57D5E9D86EA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FE9B2B9-14B2-45DF-90CA-BA617C9A9885}"/>
              </a:ext>
            </a:extLst>
          </p:cNvPr>
          <p:cNvSpPr>
            <a:spLocks noGrp="1" noChangeArrowheads="1"/>
          </p:cNvSpPr>
          <p:nvPr>
            <p:ph type="sldNum" sz="quarter" idx="12"/>
          </p:nvPr>
        </p:nvSpPr>
        <p:spPr>
          <a:ln/>
        </p:spPr>
        <p:txBody>
          <a:bodyPr/>
          <a:lstStyle>
            <a:lvl1pPr>
              <a:defRPr/>
            </a:lvl1pPr>
          </a:lstStyle>
          <a:p>
            <a:fld id="{4043C80F-F874-4031-91BD-5473D03DEE3B}" type="slidenum">
              <a:rPr lang="de-DE" altLang="de-DE"/>
              <a:pPr/>
              <a:t>‹Nr.›</a:t>
            </a:fld>
            <a:endParaRPr lang="de-DE" altLang="de-DE"/>
          </a:p>
        </p:txBody>
      </p:sp>
    </p:spTree>
    <p:extLst>
      <p:ext uri="{BB962C8B-B14F-4D97-AF65-F5344CB8AC3E}">
        <p14:creationId xmlns:p14="http://schemas.microsoft.com/office/powerpoint/2010/main" val="22423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7F13DEA-9FAB-48B2-B24F-7DDA480A5492}"/>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C03D9329-F878-4F70-80AD-856965688C6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7449F4D-6F78-47E6-A48E-507B44B96758}"/>
              </a:ext>
            </a:extLst>
          </p:cNvPr>
          <p:cNvSpPr>
            <a:spLocks noGrp="1" noChangeArrowheads="1"/>
          </p:cNvSpPr>
          <p:nvPr>
            <p:ph type="sldNum" sz="quarter" idx="12"/>
          </p:nvPr>
        </p:nvSpPr>
        <p:spPr>
          <a:ln/>
        </p:spPr>
        <p:txBody>
          <a:bodyPr/>
          <a:lstStyle>
            <a:lvl1pPr>
              <a:defRPr/>
            </a:lvl1pPr>
          </a:lstStyle>
          <a:p>
            <a:fld id="{57F238EC-A3D1-4862-B452-E43A312A8004}" type="slidenum">
              <a:rPr lang="de-DE" altLang="de-DE"/>
              <a:pPr/>
              <a:t>‹Nr.›</a:t>
            </a:fld>
            <a:endParaRPr lang="de-DE" altLang="de-DE"/>
          </a:p>
        </p:txBody>
      </p:sp>
    </p:spTree>
    <p:extLst>
      <p:ext uri="{BB962C8B-B14F-4D97-AF65-F5344CB8AC3E}">
        <p14:creationId xmlns:p14="http://schemas.microsoft.com/office/powerpoint/2010/main" val="65228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25AC1C0-1B3D-49F1-86DB-4B75B4FBAD1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C30F93FD-6B0D-42F4-88E0-240F6E80036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D3703035-96D1-4CB7-BADB-BC20B29C32A8}"/>
              </a:ext>
            </a:extLst>
          </p:cNvPr>
          <p:cNvSpPr>
            <a:spLocks noGrp="1" noChangeArrowheads="1"/>
          </p:cNvSpPr>
          <p:nvPr>
            <p:ph type="sldNum" sz="quarter" idx="12"/>
          </p:nvPr>
        </p:nvSpPr>
        <p:spPr>
          <a:ln/>
        </p:spPr>
        <p:txBody>
          <a:bodyPr/>
          <a:lstStyle>
            <a:lvl1pPr>
              <a:defRPr/>
            </a:lvl1pPr>
          </a:lstStyle>
          <a:p>
            <a:fld id="{A02F829A-9E7C-4E23-B751-B42967639FE9}" type="slidenum">
              <a:rPr lang="de-DE" altLang="de-DE"/>
              <a:pPr/>
              <a:t>‹Nr.›</a:t>
            </a:fld>
            <a:endParaRPr lang="de-DE" altLang="de-DE"/>
          </a:p>
        </p:txBody>
      </p:sp>
    </p:spTree>
    <p:extLst>
      <p:ext uri="{BB962C8B-B14F-4D97-AF65-F5344CB8AC3E}">
        <p14:creationId xmlns:p14="http://schemas.microsoft.com/office/powerpoint/2010/main" val="225180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A8EE45F9-5BCE-4697-8366-9A12E5AC2A0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6A99757C-90E7-408E-962D-6259C7C0AFC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0A36844-3DBD-4016-98BD-9730B0D58E89}"/>
              </a:ext>
            </a:extLst>
          </p:cNvPr>
          <p:cNvSpPr>
            <a:spLocks noGrp="1" noChangeArrowheads="1"/>
          </p:cNvSpPr>
          <p:nvPr>
            <p:ph type="sldNum" sz="quarter" idx="12"/>
          </p:nvPr>
        </p:nvSpPr>
        <p:spPr>
          <a:ln/>
        </p:spPr>
        <p:txBody>
          <a:bodyPr/>
          <a:lstStyle>
            <a:lvl1pPr>
              <a:defRPr/>
            </a:lvl1pPr>
          </a:lstStyle>
          <a:p>
            <a:fld id="{EDFAFEFD-1735-474C-84B1-8B9803E512A9}" type="slidenum">
              <a:rPr lang="de-DE" altLang="de-DE"/>
              <a:pPr/>
              <a:t>‹Nr.›</a:t>
            </a:fld>
            <a:endParaRPr lang="de-DE" altLang="de-DE"/>
          </a:p>
        </p:txBody>
      </p:sp>
    </p:spTree>
    <p:extLst>
      <p:ext uri="{BB962C8B-B14F-4D97-AF65-F5344CB8AC3E}">
        <p14:creationId xmlns:p14="http://schemas.microsoft.com/office/powerpoint/2010/main" val="58960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8CBD285C-25B7-4FA4-A25F-C0E83EB6F9F1}"/>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D4C86A27-41B6-45F4-9CE3-9833554BA87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F9D19904-B5C8-4767-81E8-414D682D23BC}"/>
              </a:ext>
            </a:extLst>
          </p:cNvPr>
          <p:cNvSpPr>
            <a:spLocks noGrp="1" noChangeArrowheads="1"/>
          </p:cNvSpPr>
          <p:nvPr>
            <p:ph type="sldNum" sz="quarter" idx="12"/>
          </p:nvPr>
        </p:nvSpPr>
        <p:spPr>
          <a:ln/>
        </p:spPr>
        <p:txBody>
          <a:bodyPr/>
          <a:lstStyle>
            <a:lvl1pPr>
              <a:defRPr/>
            </a:lvl1pPr>
          </a:lstStyle>
          <a:p>
            <a:fld id="{24A06C7C-8552-4215-872A-DC139CA74341}" type="slidenum">
              <a:rPr lang="de-DE" altLang="de-DE"/>
              <a:pPr/>
              <a:t>‹Nr.›</a:t>
            </a:fld>
            <a:endParaRPr lang="de-DE" altLang="de-DE"/>
          </a:p>
        </p:txBody>
      </p:sp>
    </p:spTree>
    <p:extLst>
      <p:ext uri="{BB962C8B-B14F-4D97-AF65-F5344CB8AC3E}">
        <p14:creationId xmlns:p14="http://schemas.microsoft.com/office/powerpoint/2010/main" val="79881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BB3CA3FC-5924-4657-963C-FF06000E9954}"/>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9368A7D8-C54A-4ECB-8B4A-F8D12B60E4E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CC78F052-0AF2-413C-9771-EDF284C1FBED}"/>
              </a:ext>
            </a:extLst>
          </p:cNvPr>
          <p:cNvSpPr>
            <a:spLocks noGrp="1" noChangeArrowheads="1"/>
          </p:cNvSpPr>
          <p:nvPr>
            <p:ph type="sldNum" sz="quarter" idx="12"/>
          </p:nvPr>
        </p:nvSpPr>
        <p:spPr>
          <a:ln/>
        </p:spPr>
        <p:txBody>
          <a:bodyPr/>
          <a:lstStyle>
            <a:lvl1pPr>
              <a:defRPr/>
            </a:lvl1pPr>
          </a:lstStyle>
          <a:p>
            <a:fld id="{740DC47E-14D1-4068-93F0-800640DC2565}" type="slidenum">
              <a:rPr lang="de-DE" altLang="de-DE"/>
              <a:pPr/>
              <a:t>‹Nr.›</a:t>
            </a:fld>
            <a:endParaRPr lang="de-DE" altLang="de-DE"/>
          </a:p>
        </p:txBody>
      </p:sp>
    </p:spTree>
    <p:extLst>
      <p:ext uri="{BB962C8B-B14F-4D97-AF65-F5344CB8AC3E}">
        <p14:creationId xmlns:p14="http://schemas.microsoft.com/office/powerpoint/2010/main" val="22772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BBD5DBA6-79E3-41D7-B915-C64A49EA1B13}"/>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ED520377-FB98-4F94-A9A7-9AD023269F8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B2E97C70-FB3A-4FA8-BA27-6D0A63C874C4}"/>
              </a:ext>
            </a:extLst>
          </p:cNvPr>
          <p:cNvSpPr>
            <a:spLocks noGrp="1" noChangeArrowheads="1"/>
          </p:cNvSpPr>
          <p:nvPr>
            <p:ph type="sldNum" sz="quarter" idx="12"/>
          </p:nvPr>
        </p:nvSpPr>
        <p:spPr>
          <a:ln/>
        </p:spPr>
        <p:txBody>
          <a:bodyPr/>
          <a:lstStyle>
            <a:lvl1pPr>
              <a:defRPr/>
            </a:lvl1pPr>
          </a:lstStyle>
          <a:p>
            <a:fld id="{7C26BA61-1F6E-44B3-82B4-947ABDB89362}" type="slidenum">
              <a:rPr lang="de-DE" altLang="de-DE"/>
              <a:pPr/>
              <a:t>‹Nr.›</a:t>
            </a:fld>
            <a:endParaRPr lang="de-DE" altLang="de-DE"/>
          </a:p>
        </p:txBody>
      </p:sp>
    </p:spTree>
    <p:extLst>
      <p:ext uri="{BB962C8B-B14F-4D97-AF65-F5344CB8AC3E}">
        <p14:creationId xmlns:p14="http://schemas.microsoft.com/office/powerpoint/2010/main" val="216870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14993C-887A-4BE9-A565-96EE2D8811C1}"/>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08350F4E-7878-4849-B099-D4642EC6B1E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9F882AC6-3645-4938-9880-A444C973933D}"/>
              </a:ext>
            </a:extLst>
          </p:cNvPr>
          <p:cNvSpPr>
            <a:spLocks noGrp="1" noChangeArrowheads="1"/>
          </p:cNvSpPr>
          <p:nvPr>
            <p:ph type="sldNum" sz="quarter" idx="12"/>
          </p:nvPr>
        </p:nvSpPr>
        <p:spPr>
          <a:ln/>
        </p:spPr>
        <p:txBody>
          <a:bodyPr/>
          <a:lstStyle>
            <a:lvl1pPr>
              <a:defRPr/>
            </a:lvl1pPr>
          </a:lstStyle>
          <a:p>
            <a:fld id="{F8125150-A240-4D52-BC1F-54950AB24BB5}" type="slidenum">
              <a:rPr lang="de-DE" altLang="de-DE"/>
              <a:pPr/>
              <a:t>‹Nr.›</a:t>
            </a:fld>
            <a:endParaRPr lang="de-DE" altLang="de-DE"/>
          </a:p>
        </p:txBody>
      </p:sp>
    </p:spTree>
    <p:extLst>
      <p:ext uri="{BB962C8B-B14F-4D97-AF65-F5344CB8AC3E}">
        <p14:creationId xmlns:p14="http://schemas.microsoft.com/office/powerpoint/2010/main" val="285833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FCAFD364-A87A-477D-AE57-9DFCDF7421C4}"/>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8DBBB345-B706-427F-A9AE-8D4DFFA770C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C8C8F984-938A-4BFF-8FBC-6FD4003DC036}"/>
              </a:ext>
            </a:extLst>
          </p:cNvPr>
          <p:cNvSpPr>
            <a:spLocks noGrp="1" noChangeArrowheads="1"/>
          </p:cNvSpPr>
          <p:nvPr>
            <p:ph type="sldNum" sz="quarter" idx="12"/>
          </p:nvPr>
        </p:nvSpPr>
        <p:spPr>
          <a:ln/>
        </p:spPr>
        <p:txBody>
          <a:bodyPr/>
          <a:lstStyle>
            <a:lvl1pPr>
              <a:defRPr/>
            </a:lvl1pPr>
          </a:lstStyle>
          <a:p>
            <a:fld id="{0C831F13-1F68-4A2F-BB94-30A28BF59D0C}" type="slidenum">
              <a:rPr lang="de-DE" altLang="de-DE"/>
              <a:pPr/>
              <a:t>‹Nr.›</a:t>
            </a:fld>
            <a:endParaRPr lang="de-DE" altLang="de-DE"/>
          </a:p>
        </p:txBody>
      </p:sp>
    </p:spTree>
    <p:extLst>
      <p:ext uri="{BB962C8B-B14F-4D97-AF65-F5344CB8AC3E}">
        <p14:creationId xmlns:p14="http://schemas.microsoft.com/office/powerpoint/2010/main" val="198367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74959FA4-566D-48FF-AFE0-7ED8F3E400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6968623B-5131-4DA3-8952-661F5CB637A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F38BF80A-EDE1-4469-AFBF-012ED3B1CD84}"/>
              </a:ext>
            </a:extLst>
          </p:cNvPr>
          <p:cNvSpPr>
            <a:spLocks noGrp="1" noChangeArrowheads="1"/>
          </p:cNvSpPr>
          <p:nvPr>
            <p:ph type="sldNum" sz="quarter" idx="12"/>
          </p:nvPr>
        </p:nvSpPr>
        <p:spPr>
          <a:ln/>
        </p:spPr>
        <p:txBody>
          <a:bodyPr/>
          <a:lstStyle>
            <a:lvl1pPr>
              <a:defRPr/>
            </a:lvl1pPr>
          </a:lstStyle>
          <a:p>
            <a:fld id="{962F6213-5195-4C3E-B98C-0C8ADE3F04BE}" type="slidenum">
              <a:rPr lang="de-DE" altLang="de-DE"/>
              <a:pPr/>
              <a:t>‹Nr.›</a:t>
            </a:fld>
            <a:endParaRPr lang="de-DE" altLang="de-DE"/>
          </a:p>
        </p:txBody>
      </p:sp>
    </p:spTree>
    <p:extLst>
      <p:ext uri="{BB962C8B-B14F-4D97-AF65-F5344CB8AC3E}">
        <p14:creationId xmlns:p14="http://schemas.microsoft.com/office/powerpoint/2010/main" val="92246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215B73-3619-4969-89E8-B8A53D79C04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71EAA24B-A755-49B1-8790-52826B110E5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1140" name="Rectangle 4">
            <a:extLst>
              <a:ext uri="{FF2B5EF4-FFF2-40B4-BE49-F238E27FC236}">
                <a16:creationId xmlns:a16="http://schemas.microsoft.com/office/drawing/2014/main" id="{C3DFECFC-80FF-4149-AF20-95E614227AC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de-DE"/>
          </a:p>
        </p:txBody>
      </p:sp>
      <p:sp>
        <p:nvSpPr>
          <p:cNvPr id="91141" name="Rectangle 5">
            <a:extLst>
              <a:ext uri="{FF2B5EF4-FFF2-40B4-BE49-F238E27FC236}">
                <a16:creationId xmlns:a16="http://schemas.microsoft.com/office/drawing/2014/main" id="{F15C2561-5B95-4869-B176-1A28AEDEDF7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de-DE"/>
          </a:p>
        </p:txBody>
      </p:sp>
      <p:sp>
        <p:nvSpPr>
          <p:cNvPr id="91142" name="Rectangle 6">
            <a:extLst>
              <a:ext uri="{FF2B5EF4-FFF2-40B4-BE49-F238E27FC236}">
                <a16:creationId xmlns:a16="http://schemas.microsoft.com/office/drawing/2014/main" id="{447D7ACA-4C37-42E7-A011-95C62227A27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8EA4B3E-3AA0-43A7-917A-C43E0CC9A07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E317A45-F015-461F-AD45-DFEA6B6D0567}"/>
              </a:ext>
            </a:extLst>
          </p:cNvPr>
          <p:cNvSpPr>
            <a:spLocks noGrp="1" noChangeArrowheads="1"/>
          </p:cNvSpPr>
          <p:nvPr>
            <p:ph type="subTitle" idx="1"/>
          </p:nvPr>
        </p:nvSpPr>
        <p:spPr>
          <a:xfrm>
            <a:off x="1371600" y="2205038"/>
            <a:ext cx="6400800" cy="3433762"/>
          </a:xfrm>
        </p:spPr>
        <p:txBody>
          <a:bodyPr/>
          <a:lstStyle/>
          <a:p>
            <a:pPr eaLnBrk="1" hangingPunct="1">
              <a:lnSpc>
                <a:spcPct val="90000"/>
              </a:lnSpc>
            </a:pPr>
            <a:r>
              <a:rPr lang="de-DE" altLang="de-DE" sz="2800" dirty="0"/>
              <a:t>Herzlich Willkommen </a:t>
            </a:r>
          </a:p>
          <a:p>
            <a:pPr eaLnBrk="1" hangingPunct="1">
              <a:lnSpc>
                <a:spcPct val="90000"/>
              </a:lnSpc>
            </a:pPr>
            <a:r>
              <a:rPr lang="de-DE" altLang="de-DE" sz="2800" dirty="0"/>
              <a:t>zur Informationsveranstaltung </a:t>
            </a:r>
          </a:p>
          <a:p>
            <a:pPr eaLnBrk="1" hangingPunct="1">
              <a:lnSpc>
                <a:spcPct val="90000"/>
              </a:lnSpc>
            </a:pPr>
            <a:r>
              <a:rPr lang="de-DE" altLang="de-DE" sz="2800" dirty="0"/>
              <a:t>WP II – Wahl </a:t>
            </a:r>
          </a:p>
          <a:p>
            <a:pPr eaLnBrk="1" hangingPunct="1">
              <a:lnSpc>
                <a:spcPct val="90000"/>
              </a:lnSpc>
            </a:pPr>
            <a:endParaRPr lang="de-DE" altLang="de-DE" sz="2800" dirty="0"/>
          </a:p>
          <a:p>
            <a:pPr eaLnBrk="1" hangingPunct="1">
              <a:lnSpc>
                <a:spcPct val="90000"/>
              </a:lnSpc>
            </a:pPr>
            <a:r>
              <a:rPr lang="de-DE" altLang="de-DE" sz="2000" dirty="0"/>
              <a:t>für die</a:t>
            </a:r>
          </a:p>
          <a:p>
            <a:pPr eaLnBrk="1" hangingPunct="1">
              <a:lnSpc>
                <a:spcPct val="90000"/>
              </a:lnSpc>
            </a:pPr>
            <a:r>
              <a:rPr lang="de-DE" altLang="de-DE" sz="2000" dirty="0"/>
              <a:t>Jahrgangsstufe 9</a:t>
            </a:r>
          </a:p>
          <a:p>
            <a:pPr eaLnBrk="1" hangingPunct="1">
              <a:lnSpc>
                <a:spcPct val="90000"/>
              </a:lnSpc>
            </a:pPr>
            <a:r>
              <a:rPr lang="de-DE" altLang="de-DE" sz="2000" dirty="0"/>
              <a:t>für das SJ</a:t>
            </a:r>
          </a:p>
          <a:p>
            <a:pPr eaLnBrk="1" hangingPunct="1">
              <a:lnSpc>
                <a:spcPct val="90000"/>
              </a:lnSpc>
            </a:pPr>
            <a:r>
              <a:rPr lang="de-DE" altLang="de-DE" sz="2000" dirty="0"/>
              <a:t>Schuljahr 2025/2026</a:t>
            </a:r>
          </a:p>
          <a:p>
            <a:pPr eaLnBrk="1" hangingPunct="1">
              <a:lnSpc>
                <a:spcPct val="90000"/>
              </a:lnSpc>
            </a:pPr>
            <a:endParaRPr lang="de-DE" altLang="de-DE" sz="2800" dirty="0"/>
          </a:p>
        </p:txBody>
      </p:sp>
      <p:pic>
        <p:nvPicPr>
          <p:cNvPr id="3075" name="Picture 3" descr="LM-Logo_schwarz ohne Schrift">
            <a:extLst>
              <a:ext uri="{FF2B5EF4-FFF2-40B4-BE49-F238E27FC236}">
                <a16:creationId xmlns:a16="http://schemas.microsoft.com/office/drawing/2014/main" id="{981DD52C-A2BC-4D29-91B0-4CDF8DBD4653}"/>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188913"/>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0D889A9F-CAE9-4ACF-8BC4-7EB769084DAF}"/>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3077" name="Line 5">
            <a:extLst>
              <a:ext uri="{FF2B5EF4-FFF2-40B4-BE49-F238E27FC236}">
                <a16:creationId xmlns:a16="http://schemas.microsoft.com/office/drawing/2014/main" id="{825A21F6-DD11-4F8B-AF20-625F3BCA4E04}"/>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078" name="Picture 6" descr="j0234657">
            <a:extLst>
              <a:ext uri="{FF2B5EF4-FFF2-40B4-BE49-F238E27FC236}">
                <a16:creationId xmlns:a16="http://schemas.microsoft.com/office/drawing/2014/main" id="{BE9ADFFC-D7E2-4503-8CF5-BF5F07A8B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555" y="4319175"/>
            <a:ext cx="1416256" cy="143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j0157763">
            <a:extLst>
              <a:ext uri="{FF2B5EF4-FFF2-40B4-BE49-F238E27FC236}">
                <a16:creationId xmlns:a16="http://schemas.microsoft.com/office/drawing/2014/main" id="{FB05CC05-6E4A-4462-AD0F-FAC1DE654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557338"/>
            <a:ext cx="14271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a:extLst>
              <a:ext uri="{FF2B5EF4-FFF2-40B4-BE49-F238E27FC236}">
                <a16:creationId xmlns:a16="http://schemas.microsoft.com/office/drawing/2014/main" id="{0D0D371E-5AF9-493F-8E20-440DBFE6C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451" y="2857003"/>
            <a:ext cx="15478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F4C7E827-08B7-40A5-8B3A-E6BB325243E7}"/>
              </a:ext>
            </a:extLst>
          </p:cNvPr>
          <p:cNvPicPr>
            <a:picLocks noChangeAspect="1"/>
          </p:cNvPicPr>
          <p:nvPr/>
        </p:nvPicPr>
        <p:blipFill>
          <a:blip r:embed="rId6"/>
          <a:stretch>
            <a:fillRect/>
          </a:stretch>
        </p:blipFill>
        <p:spPr>
          <a:xfrm>
            <a:off x="879734" y="4634629"/>
            <a:ext cx="2592288" cy="1728192"/>
          </a:xfrm>
          <a:prstGeom prst="rect">
            <a:avLst/>
          </a:prstGeom>
          <a:ln>
            <a:noFill/>
          </a:ln>
          <a:effectLst>
            <a:softEdge rad="112500"/>
          </a:effectLst>
        </p:spPr>
      </p:pic>
      <p:pic>
        <p:nvPicPr>
          <p:cNvPr id="3083" name="Picture 11" descr="j0205582">
            <a:extLst>
              <a:ext uri="{FF2B5EF4-FFF2-40B4-BE49-F238E27FC236}">
                <a16:creationId xmlns:a16="http://schemas.microsoft.com/office/drawing/2014/main" id="{14ACEF38-7CE8-49C0-A46D-27E9FB3817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711" y="1222557"/>
            <a:ext cx="17764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randing-Images_Russia">
            <a:extLst>
              <a:ext uri="{FF2B5EF4-FFF2-40B4-BE49-F238E27FC236}">
                <a16:creationId xmlns:a16="http://schemas.microsoft.com/office/drawing/2014/main" id="{B1341E6F-1A78-888E-7A2A-F4A3677E18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3336543"/>
            <a:ext cx="1944464" cy="129630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Frau in Weiß läuft">
            <a:extLst>
              <a:ext uri="{FF2B5EF4-FFF2-40B4-BE49-F238E27FC236}">
                <a16:creationId xmlns:a16="http://schemas.microsoft.com/office/drawing/2014/main" id="{774A68B7-F974-0C82-B4D3-10A45ED741EF}"/>
              </a:ext>
            </a:extLst>
          </p:cNvPr>
          <p:cNvPicPr>
            <a:picLocks noChangeAspect="1"/>
          </p:cNvPicPr>
          <p:nvPr/>
        </p:nvPicPr>
        <p:blipFill>
          <a:blip r:embed="rId9"/>
          <a:stretch>
            <a:fillRect/>
          </a:stretch>
        </p:blipFill>
        <p:spPr>
          <a:xfrm>
            <a:off x="5653924" y="5435623"/>
            <a:ext cx="1622886" cy="10997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8997C59-CA3F-4F64-AAC3-E5477B7A6E14}"/>
              </a:ext>
            </a:extLst>
          </p:cNvPr>
          <p:cNvSpPr>
            <a:spLocks noGrp="1" noChangeArrowheads="1"/>
          </p:cNvSpPr>
          <p:nvPr>
            <p:ph type="subTitle" idx="1"/>
          </p:nvPr>
        </p:nvSpPr>
        <p:spPr>
          <a:xfrm>
            <a:off x="395288" y="1557338"/>
            <a:ext cx="8064500" cy="4895850"/>
          </a:xfrm>
        </p:spPr>
        <p:txBody>
          <a:bodyPr/>
          <a:lstStyle/>
          <a:p>
            <a:pPr marL="609600" indent="-609600" eaLnBrk="1" hangingPunct="1"/>
            <a:r>
              <a:rPr lang="de-DE" altLang="de-DE" sz="2000" b="1" i="1" dirty="0"/>
              <a:t>Wahlpflichtbereich II bedeutet:</a:t>
            </a:r>
          </a:p>
          <a:p>
            <a:pPr marL="609600" indent="-609600" eaLnBrk="1" hangingPunct="1"/>
            <a:endParaRPr lang="de-DE" altLang="de-DE" sz="2000" b="1" i="1" dirty="0"/>
          </a:p>
          <a:p>
            <a:pPr marL="609600" indent="-609600" algn="l" eaLnBrk="1" hangingPunct="1">
              <a:buFontTx/>
              <a:buAutoNum type="arabicParenR"/>
            </a:pPr>
            <a:r>
              <a:rPr lang="de-DE" altLang="de-DE" sz="1800" dirty="0"/>
              <a:t>Es gibt ein neues Fach.</a:t>
            </a:r>
          </a:p>
          <a:p>
            <a:pPr marL="609600" indent="-609600" algn="l" eaLnBrk="1" hangingPunct="1">
              <a:buFontTx/>
              <a:buAutoNum type="arabicParenR"/>
            </a:pPr>
            <a:endParaRPr lang="de-DE" altLang="de-DE" sz="1800" dirty="0"/>
          </a:p>
          <a:p>
            <a:pPr marL="609600" indent="-609600" algn="l" eaLnBrk="1" hangingPunct="1">
              <a:buFontTx/>
              <a:buAutoNum type="arabicParenR"/>
            </a:pPr>
            <a:r>
              <a:rPr lang="de-DE" altLang="de-DE" sz="1800" dirty="0"/>
              <a:t>Ein Fach kann als Kombination von zwei Fächern zu einem Komplex angeboten werden.</a:t>
            </a:r>
          </a:p>
          <a:p>
            <a:pPr marL="609600" indent="-609600" algn="l" eaLnBrk="1" hangingPunct="1">
              <a:buFontTx/>
              <a:buAutoNum type="arabicParenR"/>
            </a:pPr>
            <a:endParaRPr lang="de-DE" altLang="de-DE" sz="1800" dirty="0"/>
          </a:p>
          <a:p>
            <a:pPr marL="609600" indent="-609600" algn="l" eaLnBrk="1" hangingPunct="1">
              <a:buFontTx/>
              <a:buAutoNum type="arabicParenR"/>
            </a:pPr>
            <a:r>
              <a:rPr lang="de-DE" altLang="de-DE" sz="1800" dirty="0"/>
              <a:t>Das Fach ist </a:t>
            </a:r>
            <a:r>
              <a:rPr lang="de-DE" altLang="de-DE" sz="1800" b="1" dirty="0"/>
              <a:t>versetzungswirksam</a:t>
            </a:r>
            <a:r>
              <a:rPr lang="de-DE" altLang="de-DE" sz="1800" dirty="0"/>
              <a:t> wie andere </a:t>
            </a:r>
            <a:r>
              <a:rPr lang="de-DE" altLang="de-DE" sz="1800" b="1" dirty="0"/>
              <a:t>Nicht-Kernfächer.</a:t>
            </a:r>
          </a:p>
          <a:p>
            <a:pPr marL="609600" indent="-609600" algn="l" eaLnBrk="1" hangingPunct="1">
              <a:buFontTx/>
              <a:buAutoNum type="arabicParenR"/>
            </a:pPr>
            <a:endParaRPr lang="de-DE" altLang="de-DE" sz="1800" b="1" dirty="0"/>
          </a:p>
          <a:p>
            <a:pPr marL="609600" indent="-609600" algn="l" eaLnBrk="1" hangingPunct="1">
              <a:buFontTx/>
              <a:buAutoNum type="arabicParenR"/>
            </a:pPr>
            <a:r>
              <a:rPr lang="de-DE" altLang="de-DE" sz="1800" dirty="0"/>
              <a:t>Es werden zwei schriftliche Arbeiten pro Halbjahr geschrieben, wie bei einem Kernfach.</a:t>
            </a:r>
          </a:p>
          <a:p>
            <a:pPr marL="609600" indent="-609600" algn="l" eaLnBrk="1" hangingPunct="1">
              <a:buFontTx/>
              <a:buAutoNum type="arabicParenR"/>
            </a:pPr>
            <a:endParaRPr lang="de-DE" altLang="de-DE" sz="1800" dirty="0"/>
          </a:p>
          <a:p>
            <a:pPr marL="609600" indent="-609600" algn="l" eaLnBrk="1" hangingPunct="1">
              <a:buFontTx/>
              <a:buAutoNum type="arabicParenR"/>
            </a:pPr>
            <a:r>
              <a:rPr lang="de-DE" altLang="de-DE" sz="1800" dirty="0"/>
              <a:t>Der Stundenumfang beträgt 3 Stunden pro Woche (Fremdsprachen in Klasse 9 5-stündig und in Klasse 10 3-stündig).</a:t>
            </a:r>
          </a:p>
        </p:txBody>
      </p:sp>
      <p:pic>
        <p:nvPicPr>
          <p:cNvPr id="4099" name="Picture 3" descr="LM-Logo_schwarz ohne Schrift">
            <a:extLst>
              <a:ext uri="{FF2B5EF4-FFF2-40B4-BE49-F238E27FC236}">
                <a16:creationId xmlns:a16="http://schemas.microsoft.com/office/drawing/2014/main" id="{D03CF3FD-E4AD-4D0B-872F-C9294C5267FE}"/>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188913"/>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a:extLst>
              <a:ext uri="{FF2B5EF4-FFF2-40B4-BE49-F238E27FC236}">
                <a16:creationId xmlns:a16="http://schemas.microsoft.com/office/drawing/2014/main" id="{736AC133-58C8-4247-8C52-6F88F81D86DA}"/>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4101" name="Line 5">
            <a:extLst>
              <a:ext uri="{FF2B5EF4-FFF2-40B4-BE49-F238E27FC236}">
                <a16:creationId xmlns:a16="http://schemas.microsoft.com/office/drawing/2014/main" id="{6CED6979-9322-4139-9BA3-E2163CEAA598}"/>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fade">
                                      <p:cBhvr>
                                        <p:cTn id="12" dur="20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animEffect transition="in" filter="fade">
                                      <p:cBhvr>
                                        <p:cTn id="17" dur="2000"/>
                                        <p:tgtEl>
                                          <p:spTgt spid="1229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0">
                                            <p:txEl>
                                              <p:pRg st="6" end="6"/>
                                            </p:txEl>
                                          </p:spTgt>
                                        </p:tgtEl>
                                        <p:attrNameLst>
                                          <p:attrName>style.visibility</p:attrName>
                                        </p:attrNameLst>
                                      </p:cBhvr>
                                      <p:to>
                                        <p:strVal val="visible"/>
                                      </p:to>
                                    </p:set>
                                    <p:animEffect transition="in" filter="fade">
                                      <p:cBhvr>
                                        <p:cTn id="22" dur="2000"/>
                                        <p:tgtEl>
                                          <p:spTgt spid="1229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0">
                                            <p:txEl>
                                              <p:pRg st="8" end="8"/>
                                            </p:txEl>
                                          </p:spTgt>
                                        </p:tgtEl>
                                        <p:attrNameLst>
                                          <p:attrName>style.visibility</p:attrName>
                                        </p:attrNameLst>
                                      </p:cBhvr>
                                      <p:to>
                                        <p:strVal val="visible"/>
                                      </p:to>
                                    </p:set>
                                    <p:animEffect transition="in" filter="fade">
                                      <p:cBhvr>
                                        <p:cTn id="27" dur="2000"/>
                                        <p:tgtEl>
                                          <p:spTgt spid="12290">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0">
                                            <p:txEl>
                                              <p:pRg st="10" end="10"/>
                                            </p:txEl>
                                          </p:spTgt>
                                        </p:tgtEl>
                                        <p:attrNameLst>
                                          <p:attrName>style.visibility</p:attrName>
                                        </p:attrNameLst>
                                      </p:cBhvr>
                                      <p:to>
                                        <p:strVal val="visible"/>
                                      </p:to>
                                    </p:set>
                                    <p:animEffect transition="in" filter="fade">
                                      <p:cBhvr>
                                        <p:cTn id="32" dur="2000"/>
                                        <p:tgtEl>
                                          <p:spTgt spid="122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A6D694D-75C7-4322-AF96-0D3B5FE97F5F}"/>
              </a:ext>
            </a:extLst>
          </p:cNvPr>
          <p:cNvSpPr>
            <a:spLocks noGrp="1" noChangeArrowheads="1"/>
          </p:cNvSpPr>
          <p:nvPr>
            <p:ph type="subTitle" idx="1"/>
          </p:nvPr>
        </p:nvSpPr>
        <p:spPr>
          <a:xfrm>
            <a:off x="539750" y="1700213"/>
            <a:ext cx="7993063" cy="4392612"/>
          </a:xfrm>
        </p:spPr>
        <p:txBody>
          <a:bodyPr/>
          <a:lstStyle/>
          <a:p>
            <a:pPr marL="609600" indent="-609600" eaLnBrk="1" hangingPunct="1"/>
            <a:r>
              <a:rPr lang="de-DE" altLang="de-DE" sz="2000" b="1" dirty="0"/>
              <a:t>Die besondere Funktion innerhalb der Laufbahn Ihres Kindes:</a:t>
            </a:r>
          </a:p>
          <a:p>
            <a:pPr marL="609600" indent="-609600" eaLnBrk="1" hangingPunct="1"/>
            <a:endParaRPr lang="de-DE" altLang="de-DE" sz="2000" b="1" dirty="0"/>
          </a:p>
          <a:p>
            <a:pPr marL="609600" indent="-609600" algn="l" eaLnBrk="1" hangingPunct="1">
              <a:buFontTx/>
              <a:buAutoNum type="arabicParenR"/>
            </a:pPr>
            <a:r>
              <a:rPr lang="de-DE" altLang="de-DE" sz="2000" dirty="0"/>
              <a:t>Ausprobieren </a:t>
            </a:r>
            <a:r>
              <a:rPr lang="de-DE" altLang="de-DE" sz="2000" b="1" dirty="0"/>
              <a:t>persönlicher</a:t>
            </a:r>
            <a:r>
              <a:rPr lang="de-DE" altLang="de-DE" sz="2000" dirty="0"/>
              <a:t> Fähigkeiten und Schwerpunkte innerhalb des Fächerkanons der Schule.</a:t>
            </a:r>
          </a:p>
          <a:p>
            <a:pPr marL="609600" indent="-609600" algn="l" eaLnBrk="1" hangingPunct="1">
              <a:buFontTx/>
              <a:buAutoNum type="arabicParenR"/>
            </a:pPr>
            <a:endParaRPr lang="de-DE" altLang="de-DE" sz="2000" dirty="0"/>
          </a:p>
          <a:p>
            <a:pPr marL="609600" indent="-609600" algn="l" eaLnBrk="1" hangingPunct="1">
              <a:buFontTx/>
              <a:buAutoNum type="arabicParenR"/>
            </a:pPr>
            <a:r>
              <a:rPr lang="de-DE" altLang="de-DE" sz="2000" b="1" dirty="0"/>
              <a:t>Selbstbestimmt</a:t>
            </a:r>
            <a:r>
              <a:rPr lang="de-DE" altLang="de-DE" sz="2000" dirty="0"/>
              <a:t> eine Entscheidung treffen ( und auch mit den Konsequenzen leben).</a:t>
            </a:r>
          </a:p>
          <a:p>
            <a:pPr marL="609600" indent="-609600" algn="l" eaLnBrk="1" hangingPunct="1">
              <a:buFontTx/>
              <a:buAutoNum type="arabicParenR"/>
            </a:pPr>
            <a:endParaRPr lang="de-DE" altLang="de-DE" sz="2000" dirty="0"/>
          </a:p>
          <a:p>
            <a:pPr marL="609600" indent="-609600" algn="l" eaLnBrk="1" hangingPunct="1">
              <a:buFontTx/>
              <a:buAutoNum type="arabicParenR"/>
            </a:pPr>
            <a:r>
              <a:rPr lang="de-DE" altLang="de-DE" sz="2000" dirty="0"/>
              <a:t>Schulische Prozesse kennen lernen – einen mathematisch-naturwissenschaftlichen oder sprachlichen Schwerpunkt ausprobieren.</a:t>
            </a:r>
          </a:p>
          <a:p>
            <a:pPr marL="609600" indent="-609600" algn="l" eaLnBrk="1" hangingPunct="1">
              <a:buFontTx/>
              <a:buAutoNum type="arabicParenR"/>
            </a:pPr>
            <a:endParaRPr lang="de-DE" altLang="de-DE" sz="2000" dirty="0"/>
          </a:p>
          <a:p>
            <a:pPr marL="609600" indent="-609600" algn="l" eaLnBrk="1" hangingPunct="1"/>
            <a:endParaRPr lang="de-DE" altLang="de-DE" sz="2000" dirty="0"/>
          </a:p>
        </p:txBody>
      </p:sp>
      <p:pic>
        <p:nvPicPr>
          <p:cNvPr id="5123" name="Picture 3" descr="LM-Logo_schwarz ohne Schrift">
            <a:extLst>
              <a:ext uri="{FF2B5EF4-FFF2-40B4-BE49-F238E27FC236}">
                <a16:creationId xmlns:a16="http://schemas.microsoft.com/office/drawing/2014/main" id="{892469EB-042C-4753-8BC3-B33C944FDB84}"/>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0"/>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a:extLst>
              <a:ext uri="{FF2B5EF4-FFF2-40B4-BE49-F238E27FC236}">
                <a16:creationId xmlns:a16="http://schemas.microsoft.com/office/drawing/2014/main" id="{E775DC59-95A4-435A-A46C-CAB7CEBE55E9}"/>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5125" name="Line 5">
            <a:extLst>
              <a:ext uri="{FF2B5EF4-FFF2-40B4-BE49-F238E27FC236}">
                <a16:creationId xmlns:a16="http://schemas.microsoft.com/office/drawing/2014/main" id="{4F1C2195-E657-4DAB-9F2E-90DB8E04123C}"/>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2000"/>
                                        <p:tgtEl>
                                          <p:spTgt spid="93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6">
                                            <p:txEl>
                                              <p:pRg st="2" end="2"/>
                                            </p:txEl>
                                          </p:spTgt>
                                        </p:tgtEl>
                                        <p:attrNameLst>
                                          <p:attrName>style.visibility</p:attrName>
                                        </p:attrNameLst>
                                      </p:cBhvr>
                                      <p:to>
                                        <p:strVal val="visible"/>
                                      </p:to>
                                    </p:set>
                                    <p:animEffect transition="in" filter="fade">
                                      <p:cBhvr>
                                        <p:cTn id="12" dur="2000"/>
                                        <p:tgtEl>
                                          <p:spTgt spid="931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86">
                                            <p:txEl>
                                              <p:pRg st="4" end="4"/>
                                            </p:txEl>
                                          </p:spTgt>
                                        </p:tgtEl>
                                        <p:attrNameLst>
                                          <p:attrName>style.visibility</p:attrName>
                                        </p:attrNameLst>
                                      </p:cBhvr>
                                      <p:to>
                                        <p:strVal val="visible"/>
                                      </p:to>
                                    </p:set>
                                    <p:animEffect transition="in" filter="fade">
                                      <p:cBhvr>
                                        <p:cTn id="17" dur="2000"/>
                                        <p:tgtEl>
                                          <p:spTgt spid="9318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186">
                                            <p:txEl>
                                              <p:pRg st="6" end="6"/>
                                            </p:txEl>
                                          </p:spTgt>
                                        </p:tgtEl>
                                        <p:attrNameLst>
                                          <p:attrName>style.visibility</p:attrName>
                                        </p:attrNameLst>
                                      </p:cBhvr>
                                      <p:to>
                                        <p:strVal val="visible"/>
                                      </p:to>
                                    </p:set>
                                    <p:animEffect transition="in" filter="fade">
                                      <p:cBhvr>
                                        <p:cTn id="22" dur="2000"/>
                                        <p:tgtEl>
                                          <p:spTgt spid="93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9904AFD-95F3-489B-AAB4-94E786DE9801}"/>
              </a:ext>
            </a:extLst>
          </p:cNvPr>
          <p:cNvSpPr>
            <a:spLocks noGrp="1" noChangeArrowheads="1"/>
          </p:cNvSpPr>
          <p:nvPr>
            <p:ph type="subTitle" idx="1"/>
          </p:nvPr>
        </p:nvSpPr>
        <p:spPr>
          <a:xfrm>
            <a:off x="431109" y="1470024"/>
            <a:ext cx="8317355" cy="5387975"/>
          </a:xfrm>
        </p:spPr>
        <p:txBody>
          <a:bodyPr/>
          <a:lstStyle/>
          <a:p>
            <a:pPr marL="609600" indent="-609600" eaLnBrk="1" hangingPunct="1">
              <a:lnSpc>
                <a:spcPct val="90000"/>
              </a:lnSpc>
            </a:pPr>
            <a:r>
              <a:rPr lang="de-DE" altLang="de-DE" sz="2000" b="1" dirty="0"/>
              <a:t>Die Schullaufbahn Ihres Kindes:</a:t>
            </a:r>
          </a:p>
          <a:p>
            <a:pPr marL="609600" indent="-609600" algn="l" eaLnBrk="1" hangingPunct="1">
              <a:lnSpc>
                <a:spcPct val="90000"/>
              </a:lnSpc>
            </a:pPr>
            <a:r>
              <a:rPr lang="de-DE" altLang="de-DE" sz="2000" dirty="0"/>
              <a:t>			</a:t>
            </a:r>
          </a:p>
          <a:p>
            <a:pPr marL="609600" indent="-609600" algn="l">
              <a:lnSpc>
                <a:spcPct val="90000"/>
              </a:lnSpc>
            </a:pPr>
            <a:endParaRPr lang="de-DE" altLang="de-DE" sz="2000" dirty="0"/>
          </a:p>
          <a:p>
            <a:pPr marL="609600" indent="-609600" algn="l" eaLnBrk="1" hangingPunct="1">
              <a:lnSpc>
                <a:spcPct val="90000"/>
              </a:lnSpc>
            </a:pPr>
            <a:r>
              <a:rPr lang="de-DE" altLang="de-DE" sz="2000" dirty="0"/>
              <a:t>	- </a:t>
            </a:r>
            <a:r>
              <a:rPr lang="de-DE" altLang="de-DE" sz="1800" dirty="0"/>
              <a:t>Bis zum Ende von Q2 (Abitur) müssen die </a:t>
            </a:r>
            <a:r>
              <a:rPr lang="de-DE" altLang="de-DE" sz="1800" dirty="0" err="1"/>
              <a:t>S‘uS</a:t>
            </a:r>
            <a:r>
              <a:rPr lang="de-DE" altLang="de-DE" sz="1800" dirty="0"/>
              <a:t> entweder zwei Naturwissenschaften (</a:t>
            </a:r>
            <a:r>
              <a:rPr lang="de-DE" altLang="de-DE" sz="1800" i="1" dirty="0"/>
              <a:t>naturwissenschaftlicher Schwerpunkt</a:t>
            </a:r>
            <a:r>
              <a:rPr lang="de-DE" altLang="de-DE" sz="1800" dirty="0"/>
              <a:t>) </a:t>
            </a:r>
            <a:r>
              <a:rPr lang="de-DE" altLang="de-DE" sz="1800" b="1" u="sng" dirty="0"/>
              <a:t>oder</a:t>
            </a:r>
            <a:r>
              <a:rPr lang="de-DE" altLang="de-DE" sz="1800" dirty="0"/>
              <a:t> zwei Fremdsprachen (</a:t>
            </a:r>
            <a:r>
              <a:rPr lang="de-DE" altLang="de-DE" sz="1800" i="1" dirty="0"/>
              <a:t>sprachlicher Schwerpunkt</a:t>
            </a:r>
            <a:r>
              <a:rPr lang="de-DE" altLang="de-DE" sz="1800" dirty="0"/>
              <a:t>) belegen. </a:t>
            </a:r>
          </a:p>
          <a:p>
            <a:pPr marL="609600" indent="-609600" algn="l">
              <a:lnSpc>
                <a:spcPct val="90000"/>
              </a:lnSpc>
            </a:pPr>
            <a:endParaRPr lang="de-DE" altLang="de-DE" sz="1800" dirty="0"/>
          </a:p>
          <a:p>
            <a:pPr marL="609600" indent="-609600" algn="l">
              <a:lnSpc>
                <a:spcPct val="90000"/>
              </a:lnSpc>
            </a:pPr>
            <a:endParaRPr lang="de-DE" altLang="de-DE" sz="1800" dirty="0"/>
          </a:p>
          <a:p>
            <a:pPr marL="609600" indent="-609600" algn="l" eaLnBrk="1" hangingPunct="1">
              <a:lnSpc>
                <a:spcPct val="90000"/>
              </a:lnSpc>
            </a:pPr>
            <a:r>
              <a:rPr lang="de-DE" altLang="de-DE" sz="1800" dirty="0"/>
              <a:t>	- Viele </a:t>
            </a:r>
            <a:r>
              <a:rPr lang="de-DE" altLang="de-DE" sz="1800" dirty="0" err="1"/>
              <a:t>S‘uS</a:t>
            </a:r>
            <a:r>
              <a:rPr lang="de-DE" altLang="de-DE" sz="1800" dirty="0"/>
              <a:t> legen sich diesbezüglich mit dem Einstieg in die Oberstufe aber nicht frühzeitig fest, sondern wählen sowohl zwei </a:t>
            </a:r>
            <a:r>
              <a:rPr lang="de-DE" altLang="de-DE" sz="1800" dirty="0" err="1"/>
              <a:t>Naturwissenschaf-ten</a:t>
            </a:r>
            <a:r>
              <a:rPr lang="de-DE" altLang="de-DE" sz="1800" dirty="0"/>
              <a:t> als auch zwei Fremdsprachen und belegen diese Fächer bis Ende Q2. Auch das ist möglich.</a:t>
            </a:r>
          </a:p>
          <a:p>
            <a:pPr marL="609600" indent="-609600" algn="l" eaLnBrk="1" hangingPunct="1">
              <a:lnSpc>
                <a:spcPct val="90000"/>
              </a:lnSpc>
            </a:pPr>
            <a:endParaRPr lang="de-DE" altLang="de-DE" sz="1800" dirty="0"/>
          </a:p>
        </p:txBody>
      </p:sp>
      <p:pic>
        <p:nvPicPr>
          <p:cNvPr id="6147" name="Picture 3" descr="LM-Logo_schwarz ohne Schrift">
            <a:extLst>
              <a:ext uri="{FF2B5EF4-FFF2-40B4-BE49-F238E27FC236}">
                <a16:creationId xmlns:a16="http://schemas.microsoft.com/office/drawing/2014/main" id="{569101A4-7DAF-4BC8-B29E-37BB0FD6C05A}"/>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0"/>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695D1CF6-8A94-4A29-B99F-9EDB09BCA36D}"/>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6149" name="Line 5">
            <a:extLst>
              <a:ext uri="{FF2B5EF4-FFF2-40B4-BE49-F238E27FC236}">
                <a16:creationId xmlns:a16="http://schemas.microsoft.com/office/drawing/2014/main" id="{C4444EDF-6888-40B1-B87E-40953511C8E2}"/>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fade">
                                      <p:cBhvr>
                                        <p:cTn id="7" dur="2000"/>
                                        <p:tgtEl>
                                          <p:spTgt spid="94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0">
                                            <p:txEl>
                                              <p:pRg st="1" end="1"/>
                                            </p:txEl>
                                          </p:spTgt>
                                        </p:tgtEl>
                                        <p:attrNameLst>
                                          <p:attrName>style.visibility</p:attrName>
                                        </p:attrNameLst>
                                      </p:cBhvr>
                                      <p:to>
                                        <p:strVal val="visible"/>
                                      </p:to>
                                    </p:set>
                                    <p:animEffect transition="in" filter="fade">
                                      <p:cBhvr>
                                        <p:cTn id="12" dur="2000"/>
                                        <p:tgtEl>
                                          <p:spTgt spid="94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0">
                                            <p:txEl>
                                              <p:pRg st="3" end="3"/>
                                            </p:txEl>
                                          </p:spTgt>
                                        </p:tgtEl>
                                        <p:attrNameLst>
                                          <p:attrName>style.visibility</p:attrName>
                                        </p:attrNameLst>
                                      </p:cBhvr>
                                      <p:to>
                                        <p:strVal val="visible"/>
                                      </p:to>
                                    </p:set>
                                    <p:animEffect transition="in" filter="fade">
                                      <p:cBhvr>
                                        <p:cTn id="17" dur="2000"/>
                                        <p:tgtEl>
                                          <p:spTgt spid="942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0">
                                            <p:txEl>
                                              <p:pRg st="6" end="6"/>
                                            </p:txEl>
                                          </p:spTgt>
                                        </p:tgtEl>
                                        <p:attrNameLst>
                                          <p:attrName>style.visibility</p:attrName>
                                        </p:attrNameLst>
                                      </p:cBhvr>
                                      <p:to>
                                        <p:strVal val="visible"/>
                                      </p:to>
                                    </p:set>
                                    <p:animEffect transition="in" filter="fade">
                                      <p:cBhvr>
                                        <p:cTn id="22" dur="2000"/>
                                        <p:tgtEl>
                                          <p:spTgt spid="942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9904AFD-95F3-489B-AAB4-94E786DE9801}"/>
              </a:ext>
            </a:extLst>
          </p:cNvPr>
          <p:cNvSpPr>
            <a:spLocks noGrp="1" noChangeArrowheads="1"/>
          </p:cNvSpPr>
          <p:nvPr>
            <p:ph type="subTitle" idx="1"/>
          </p:nvPr>
        </p:nvSpPr>
        <p:spPr>
          <a:xfrm>
            <a:off x="431109" y="1470024"/>
            <a:ext cx="8317355" cy="5387975"/>
          </a:xfrm>
        </p:spPr>
        <p:txBody>
          <a:bodyPr/>
          <a:lstStyle/>
          <a:p>
            <a:pPr marL="609600" indent="-609600" eaLnBrk="1" hangingPunct="1">
              <a:lnSpc>
                <a:spcPct val="90000"/>
              </a:lnSpc>
            </a:pPr>
            <a:r>
              <a:rPr lang="de-DE" altLang="de-DE" sz="2000" b="1" dirty="0"/>
              <a:t>Die Schullaufbahn Ihres Kindes:</a:t>
            </a:r>
          </a:p>
          <a:p>
            <a:pPr marL="609600" indent="-609600" algn="l" eaLnBrk="1" hangingPunct="1">
              <a:lnSpc>
                <a:spcPct val="90000"/>
              </a:lnSpc>
            </a:pPr>
            <a:r>
              <a:rPr lang="de-DE" altLang="de-DE" sz="2000" dirty="0"/>
              <a:t>			</a:t>
            </a:r>
          </a:p>
          <a:p>
            <a:pPr marL="609600" indent="-609600" algn="l">
              <a:lnSpc>
                <a:spcPct val="90000"/>
              </a:lnSpc>
            </a:pPr>
            <a:endParaRPr lang="de-DE" altLang="de-DE" sz="2000" dirty="0"/>
          </a:p>
          <a:p>
            <a:pPr marL="609600" indent="-609600" algn="l" eaLnBrk="1" hangingPunct="1">
              <a:lnSpc>
                <a:spcPct val="90000"/>
              </a:lnSpc>
              <a:buFont typeface="Arial"/>
              <a:buChar char="•"/>
            </a:pPr>
            <a:r>
              <a:rPr lang="de-DE" altLang="de-DE" sz="1800" dirty="0"/>
              <a:t>Mit der Wahl des Faches im Bereich WPII werden noch </a:t>
            </a:r>
            <a:r>
              <a:rPr lang="de-DE" altLang="de-DE" sz="1800" b="1" u="sng" dirty="0"/>
              <a:t>keine</a:t>
            </a:r>
            <a:r>
              <a:rPr lang="de-DE" altLang="de-DE" sz="1800" dirty="0"/>
              <a:t> Weichen für die Fächerwahl in der Sekundarstufe II und einen </a:t>
            </a:r>
            <a:r>
              <a:rPr lang="de-DE" altLang="de-DE" sz="1800" dirty="0" err="1"/>
              <a:t>natwiss</a:t>
            </a:r>
            <a:r>
              <a:rPr lang="de-DE" altLang="de-DE" sz="1800" dirty="0"/>
              <a:t>. oder </a:t>
            </a:r>
            <a:r>
              <a:rPr lang="de-DE" altLang="de-DE" sz="1800" dirty="0" err="1"/>
              <a:t>sprachl</a:t>
            </a:r>
            <a:r>
              <a:rPr lang="de-DE" altLang="de-DE" sz="1800" dirty="0"/>
              <a:t>. Schwerpunkt gestellt. </a:t>
            </a:r>
          </a:p>
          <a:p>
            <a:pPr marL="609600" indent="-609600" algn="l">
              <a:lnSpc>
                <a:spcPct val="90000"/>
              </a:lnSpc>
            </a:pPr>
            <a:endParaRPr lang="de-DE" altLang="de-DE" sz="1800" dirty="0"/>
          </a:p>
          <a:p>
            <a:pPr marL="609600" indent="-609600" algn="l">
              <a:lnSpc>
                <a:spcPct val="90000"/>
              </a:lnSpc>
            </a:pPr>
            <a:endParaRPr lang="de-DE" altLang="de-DE" sz="1800" dirty="0"/>
          </a:p>
          <a:p>
            <a:pPr marL="609600" indent="-609600" algn="l" eaLnBrk="1" hangingPunct="1">
              <a:lnSpc>
                <a:spcPct val="90000"/>
              </a:lnSpc>
              <a:buFont typeface="Arial"/>
              <a:buChar char="•"/>
            </a:pPr>
            <a:r>
              <a:rPr lang="de-DE" altLang="de-DE" sz="1800" dirty="0"/>
              <a:t>Es geht bei dieser Wahl vielmehr darum, herauszufinden, wo Interessen / Stärken liegen, und in welche Richtung (naturwissenschaftlich oder sprachlich oder beides) es bei den Kurswahlen in der Oberstufe gegebenenfalls gehen </a:t>
            </a:r>
            <a:r>
              <a:rPr lang="de-DE" altLang="de-DE" sz="1800" b="1" u="sng" dirty="0"/>
              <a:t>könnte</a:t>
            </a:r>
            <a:r>
              <a:rPr lang="de-DE" altLang="de-DE" sz="1800" dirty="0"/>
              <a:t>.</a:t>
            </a:r>
          </a:p>
          <a:p>
            <a:pPr marL="609600" indent="-609600" algn="l" eaLnBrk="1" hangingPunct="1">
              <a:lnSpc>
                <a:spcPct val="90000"/>
              </a:lnSpc>
            </a:pPr>
            <a:endParaRPr lang="de-DE" altLang="de-DE" sz="2000" dirty="0">
              <a:solidFill>
                <a:srgbClr val="FF0000"/>
              </a:solidFill>
            </a:endParaRPr>
          </a:p>
          <a:p>
            <a:pPr marL="609600" indent="-609600" algn="l" eaLnBrk="1" hangingPunct="1">
              <a:lnSpc>
                <a:spcPct val="90000"/>
              </a:lnSpc>
            </a:pPr>
            <a:endParaRPr lang="de-DE" altLang="de-DE" sz="2000" dirty="0"/>
          </a:p>
        </p:txBody>
      </p:sp>
      <p:pic>
        <p:nvPicPr>
          <p:cNvPr id="6147" name="Picture 3" descr="LM-Logo_schwarz ohne Schrift">
            <a:extLst>
              <a:ext uri="{FF2B5EF4-FFF2-40B4-BE49-F238E27FC236}">
                <a16:creationId xmlns:a16="http://schemas.microsoft.com/office/drawing/2014/main" id="{569101A4-7DAF-4BC8-B29E-37BB0FD6C05A}"/>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0"/>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695D1CF6-8A94-4A29-B99F-9EDB09BCA36D}"/>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6149" name="Line 5">
            <a:extLst>
              <a:ext uri="{FF2B5EF4-FFF2-40B4-BE49-F238E27FC236}">
                <a16:creationId xmlns:a16="http://schemas.microsoft.com/office/drawing/2014/main" id="{C4444EDF-6888-40B1-B87E-40953511C8E2}"/>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731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fade">
                                      <p:cBhvr>
                                        <p:cTn id="7" dur="2000"/>
                                        <p:tgtEl>
                                          <p:spTgt spid="94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0">
                                            <p:txEl>
                                              <p:pRg st="1" end="1"/>
                                            </p:txEl>
                                          </p:spTgt>
                                        </p:tgtEl>
                                        <p:attrNameLst>
                                          <p:attrName>style.visibility</p:attrName>
                                        </p:attrNameLst>
                                      </p:cBhvr>
                                      <p:to>
                                        <p:strVal val="visible"/>
                                      </p:to>
                                    </p:set>
                                    <p:animEffect transition="in" filter="fade">
                                      <p:cBhvr>
                                        <p:cTn id="12" dur="2000"/>
                                        <p:tgtEl>
                                          <p:spTgt spid="94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0">
                                            <p:txEl>
                                              <p:pRg st="3" end="3"/>
                                            </p:txEl>
                                          </p:spTgt>
                                        </p:tgtEl>
                                        <p:attrNameLst>
                                          <p:attrName>style.visibility</p:attrName>
                                        </p:attrNameLst>
                                      </p:cBhvr>
                                      <p:to>
                                        <p:strVal val="visible"/>
                                      </p:to>
                                    </p:set>
                                    <p:animEffect transition="in" filter="fade">
                                      <p:cBhvr>
                                        <p:cTn id="17" dur="2000"/>
                                        <p:tgtEl>
                                          <p:spTgt spid="942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0">
                                            <p:txEl>
                                              <p:pRg st="6" end="6"/>
                                            </p:txEl>
                                          </p:spTgt>
                                        </p:tgtEl>
                                        <p:attrNameLst>
                                          <p:attrName>style.visibility</p:attrName>
                                        </p:attrNameLst>
                                      </p:cBhvr>
                                      <p:to>
                                        <p:strVal val="visible"/>
                                      </p:to>
                                    </p:set>
                                    <p:animEffect transition="in" filter="fade">
                                      <p:cBhvr>
                                        <p:cTn id="22" dur="2000"/>
                                        <p:tgtEl>
                                          <p:spTgt spid="942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9904AFD-95F3-489B-AAB4-94E786DE9801}"/>
              </a:ext>
            </a:extLst>
          </p:cNvPr>
          <p:cNvSpPr>
            <a:spLocks noGrp="1" noChangeArrowheads="1"/>
          </p:cNvSpPr>
          <p:nvPr>
            <p:ph type="subTitle" idx="1"/>
          </p:nvPr>
        </p:nvSpPr>
        <p:spPr>
          <a:xfrm>
            <a:off x="468313" y="1557338"/>
            <a:ext cx="7991475" cy="4895850"/>
          </a:xfrm>
        </p:spPr>
        <p:txBody>
          <a:bodyPr/>
          <a:lstStyle/>
          <a:p>
            <a:pPr marL="609600" indent="-609600" eaLnBrk="1" hangingPunct="1">
              <a:lnSpc>
                <a:spcPct val="90000"/>
              </a:lnSpc>
            </a:pPr>
            <a:r>
              <a:rPr lang="de-DE" altLang="de-DE" sz="2000" b="1" dirty="0"/>
              <a:t>Konsequenzen für einen sprachlichen Schwerpunkt:</a:t>
            </a:r>
          </a:p>
          <a:p>
            <a:pPr marL="609600" indent="-609600" algn="l" eaLnBrk="1" hangingPunct="1">
              <a:lnSpc>
                <a:spcPct val="90000"/>
              </a:lnSpc>
            </a:pPr>
            <a:endParaRPr lang="de-DE" altLang="de-DE" sz="2000" dirty="0"/>
          </a:p>
          <a:p>
            <a:pPr marL="609600" indent="-609600" algn="l" eaLnBrk="1" hangingPunct="1">
              <a:lnSpc>
                <a:spcPct val="90000"/>
              </a:lnSpc>
            </a:pPr>
            <a:r>
              <a:rPr lang="de-DE" altLang="de-DE" sz="2000" dirty="0"/>
              <a:t>	Es gibt drei Möglichkeiten </a:t>
            </a:r>
          </a:p>
          <a:p>
            <a:pPr marL="609600" indent="-609600" algn="l" eaLnBrk="1" hangingPunct="1">
              <a:lnSpc>
                <a:spcPct val="90000"/>
              </a:lnSpc>
              <a:buFontTx/>
              <a:buAutoNum type="arabicParenR"/>
            </a:pPr>
            <a:r>
              <a:rPr lang="de-DE" altLang="de-DE" sz="2000" dirty="0"/>
              <a:t>Spanisch muss in der Einführungsphase der Oberstufe neu belegt und Englisch ab Klasse 5 beibehalten werden.</a:t>
            </a:r>
          </a:p>
          <a:p>
            <a:pPr marL="609600" indent="-609600" algn="l" eaLnBrk="1" hangingPunct="1">
              <a:lnSpc>
                <a:spcPct val="90000"/>
              </a:lnSpc>
              <a:buFontTx/>
              <a:buAutoNum type="arabicParenR"/>
            </a:pPr>
            <a:r>
              <a:rPr lang="de-DE" altLang="de-DE" sz="2000" dirty="0"/>
              <a:t>Französisch/Spanisch in Klasse 9 </a:t>
            </a:r>
            <a:r>
              <a:rPr lang="de-DE" altLang="de-DE" sz="2000" b="1" dirty="0"/>
              <a:t>neu</a:t>
            </a:r>
            <a:r>
              <a:rPr lang="de-DE" altLang="de-DE" sz="2000" dirty="0"/>
              <a:t> wählen und dann in der Oberstufe weiter belegen. Englisch ab Klasse 5 muss fortgeführt werden. </a:t>
            </a:r>
          </a:p>
          <a:p>
            <a:pPr marL="609600" indent="-609600" algn="l" eaLnBrk="1" hangingPunct="1">
              <a:lnSpc>
                <a:spcPct val="90000"/>
              </a:lnSpc>
              <a:buFontTx/>
              <a:buAutoNum type="arabicParenR"/>
            </a:pPr>
            <a:r>
              <a:rPr lang="de-DE" altLang="de-DE" sz="2000" dirty="0"/>
              <a:t>Latein / Französisch aus der Jahrgangsstufe 7 neben Englisch ab Klasse 5 fortführen. </a:t>
            </a:r>
          </a:p>
          <a:p>
            <a:pPr marL="609600" indent="-609600" algn="l" eaLnBrk="1" hangingPunct="1">
              <a:lnSpc>
                <a:spcPct val="90000"/>
              </a:lnSpc>
              <a:buFontTx/>
              <a:buAutoNum type="arabicParenR"/>
            </a:pPr>
            <a:endParaRPr lang="de-DE" altLang="de-DE" sz="2000" dirty="0"/>
          </a:p>
          <a:p>
            <a:pPr algn="l" eaLnBrk="1" hangingPunct="1">
              <a:lnSpc>
                <a:spcPct val="90000"/>
              </a:lnSpc>
            </a:pPr>
            <a:r>
              <a:rPr lang="de-DE" altLang="de-DE" sz="2000" dirty="0"/>
              <a:t>=&gt; Mit der Wahl einer 3. Fremdsprache in WP II kann man problemlos austesten, ob man später bis zum Abitur einen sprachlichen Schwerpunkt belegen möchte!</a:t>
            </a:r>
          </a:p>
        </p:txBody>
      </p:sp>
      <p:pic>
        <p:nvPicPr>
          <p:cNvPr id="6147" name="Picture 3" descr="LM-Logo_schwarz ohne Schrift">
            <a:extLst>
              <a:ext uri="{FF2B5EF4-FFF2-40B4-BE49-F238E27FC236}">
                <a16:creationId xmlns:a16="http://schemas.microsoft.com/office/drawing/2014/main" id="{569101A4-7DAF-4BC8-B29E-37BB0FD6C05A}"/>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0"/>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695D1CF6-8A94-4A29-B99F-9EDB09BCA36D}"/>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6149" name="Line 5">
            <a:extLst>
              <a:ext uri="{FF2B5EF4-FFF2-40B4-BE49-F238E27FC236}">
                <a16:creationId xmlns:a16="http://schemas.microsoft.com/office/drawing/2014/main" id="{C4444EDF-6888-40B1-B87E-40953511C8E2}"/>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966457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fade">
                                      <p:cBhvr>
                                        <p:cTn id="7" dur="2000"/>
                                        <p:tgtEl>
                                          <p:spTgt spid="94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0">
                                            <p:txEl>
                                              <p:pRg st="2" end="2"/>
                                            </p:txEl>
                                          </p:spTgt>
                                        </p:tgtEl>
                                        <p:attrNameLst>
                                          <p:attrName>style.visibility</p:attrName>
                                        </p:attrNameLst>
                                      </p:cBhvr>
                                      <p:to>
                                        <p:strVal val="visible"/>
                                      </p:to>
                                    </p:set>
                                    <p:animEffect transition="in" filter="fade">
                                      <p:cBhvr>
                                        <p:cTn id="12" dur="2000"/>
                                        <p:tgtEl>
                                          <p:spTgt spid="942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0">
                                            <p:txEl>
                                              <p:pRg st="3" end="3"/>
                                            </p:txEl>
                                          </p:spTgt>
                                        </p:tgtEl>
                                        <p:attrNameLst>
                                          <p:attrName>style.visibility</p:attrName>
                                        </p:attrNameLst>
                                      </p:cBhvr>
                                      <p:to>
                                        <p:strVal val="visible"/>
                                      </p:to>
                                    </p:set>
                                    <p:animEffect transition="in" filter="fade">
                                      <p:cBhvr>
                                        <p:cTn id="17" dur="2000"/>
                                        <p:tgtEl>
                                          <p:spTgt spid="942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0">
                                            <p:txEl>
                                              <p:pRg st="4" end="4"/>
                                            </p:txEl>
                                          </p:spTgt>
                                        </p:tgtEl>
                                        <p:attrNameLst>
                                          <p:attrName>style.visibility</p:attrName>
                                        </p:attrNameLst>
                                      </p:cBhvr>
                                      <p:to>
                                        <p:strVal val="visible"/>
                                      </p:to>
                                    </p:set>
                                    <p:animEffect transition="in" filter="fade">
                                      <p:cBhvr>
                                        <p:cTn id="22" dur="2000"/>
                                        <p:tgtEl>
                                          <p:spTgt spid="942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210">
                                            <p:txEl>
                                              <p:pRg st="5" end="5"/>
                                            </p:txEl>
                                          </p:spTgt>
                                        </p:tgtEl>
                                        <p:attrNameLst>
                                          <p:attrName>style.visibility</p:attrName>
                                        </p:attrNameLst>
                                      </p:cBhvr>
                                      <p:to>
                                        <p:strVal val="visible"/>
                                      </p:to>
                                    </p:set>
                                    <p:animEffect transition="in" filter="fade">
                                      <p:cBhvr>
                                        <p:cTn id="27" dur="2000"/>
                                        <p:tgtEl>
                                          <p:spTgt spid="942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210">
                                            <p:txEl>
                                              <p:pRg st="7" end="7"/>
                                            </p:txEl>
                                          </p:spTgt>
                                        </p:tgtEl>
                                        <p:attrNameLst>
                                          <p:attrName>style.visibility</p:attrName>
                                        </p:attrNameLst>
                                      </p:cBhvr>
                                      <p:to>
                                        <p:strVal val="visible"/>
                                      </p:to>
                                    </p:set>
                                    <p:animEffect transition="in" filter="fade">
                                      <p:cBhvr>
                                        <p:cTn id="32" dur="2000"/>
                                        <p:tgtEl>
                                          <p:spTgt spid="94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1ADCCE0-1D28-413B-9F88-6D3D5B68D476}"/>
              </a:ext>
            </a:extLst>
          </p:cNvPr>
          <p:cNvSpPr>
            <a:spLocks noGrp="1" noChangeArrowheads="1"/>
          </p:cNvSpPr>
          <p:nvPr>
            <p:ph type="subTitle" idx="1"/>
          </p:nvPr>
        </p:nvSpPr>
        <p:spPr>
          <a:xfrm>
            <a:off x="539750" y="1773238"/>
            <a:ext cx="7848600" cy="3865562"/>
          </a:xfrm>
        </p:spPr>
        <p:txBody>
          <a:bodyPr/>
          <a:lstStyle/>
          <a:p>
            <a:pPr marL="609600" indent="-609600" eaLnBrk="1" hangingPunct="1"/>
            <a:r>
              <a:rPr lang="de-DE" altLang="de-DE" b="1" dirty="0">
                <a:solidFill>
                  <a:srgbClr val="CC0000"/>
                </a:solidFill>
              </a:rPr>
              <a:t>Konsequenzen für das Angebot!</a:t>
            </a:r>
          </a:p>
          <a:p>
            <a:pPr marL="609600" indent="-609600" algn="l" eaLnBrk="1" hangingPunct="1">
              <a:buFontTx/>
              <a:buAutoNum type="arabicParenR"/>
            </a:pPr>
            <a:r>
              <a:rPr lang="de-DE" altLang="de-DE" sz="1600" i="1" dirty="0"/>
              <a:t>Naturwissenschaftlicher SP</a:t>
            </a:r>
            <a:r>
              <a:rPr lang="de-DE" altLang="de-DE" sz="1600" dirty="0"/>
              <a:t>: </a:t>
            </a:r>
          </a:p>
          <a:p>
            <a:pPr marL="609600" indent="-609600" algn="l" eaLnBrk="1" hangingPunct="1"/>
            <a:r>
              <a:rPr lang="de-DE" altLang="de-DE" sz="1600" dirty="0"/>
              <a:t>	* Mathe/Politik </a:t>
            </a:r>
          </a:p>
          <a:p>
            <a:pPr marL="609600" indent="-609600" algn="l" eaLnBrk="1" hangingPunct="1"/>
            <a:r>
              <a:rPr lang="de-DE" altLang="de-DE" sz="1600" dirty="0"/>
              <a:t>	* Informatik/ Mathematik</a:t>
            </a:r>
          </a:p>
          <a:p>
            <a:pPr marL="609600" indent="-609600" algn="l" eaLnBrk="1" hangingPunct="1"/>
            <a:r>
              <a:rPr lang="de-DE" altLang="de-DE" sz="1600" dirty="0"/>
              <a:t>	* Biologie/ Chemie</a:t>
            </a:r>
          </a:p>
          <a:p>
            <a:pPr marL="609600" indent="-609600" algn="l" eaLnBrk="1" hangingPunct="1"/>
            <a:endParaRPr lang="de-DE" altLang="de-DE" sz="1600" dirty="0"/>
          </a:p>
          <a:p>
            <a:pPr marL="609600" indent="-609600" algn="l" eaLnBrk="1" hangingPunct="1">
              <a:buFontTx/>
              <a:buAutoNum type="arabicParenR" startAt="2"/>
            </a:pPr>
            <a:r>
              <a:rPr lang="de-DE" altLang="de-DE" sz="1600" i="1" dirty="0"/>
              <a:t>Sprachlicher Schwerpunkt:</a:t>
            </a:r>
          </a:p>
          <a:p>
            <a:pPr marL="609600" indent="-609600" algn="l" eaLnBrk="1" hangingPunct="1"/>
            <a:r>
              <a:rPr lang="de-DE" altLang="de-DE" sz="1600" dirty="0"/>
              <a:t>	* Französisch</a:t>
            </a:r>
          </a:p>
          <a:p>
            <a:pPr marL="609600" indent="-609600" algn="l" eaLnBrk="1" hangingPunct="1"/>
            <a:r>
              <a:rPr lang="de-DE" altLang="de-DE" sz="1600" dirty="0"/>
              <a:t>	* Spanisch</a:t>
            </a:r>
          </a:p>
          <a:p>
            <a:pPr marL="609600" indent="-609600" algn="l" eaLnBrk="1" hangingPunct="1"/>
            <a:r>
              <a:rPr lang="de-DE" altLang="de-DE" sz="1600" dirty="0"/>
              <a:t>	* Russische Sprache und Kultur </a:t>
            </a:r>
          </a:p>
          <a:p>
            <a:pPr marL="609600" indent="-609600" algn="l"/>
            <a:endParaRPr lang="de-DE" altLang="de-DE" sz="1600" dirty="0"/>
          </a:p>
          <a:p>
            <a:pPr marL="609600" indent="-609600" algn="l" eaLnBrk="1" hangingPunct="1"/>
            <a:r>
              <a:rPr lang="de-DE" altLang="de-DE" sz="1600" dirty="0"/>
              <a:t>3)  </a:t>
            </a:r>
            <a:r>
              <a:rPr lang="de-DE" altLang="de-DE" sz="1600" i="1" dirty="0"/>
              <a:t>Gesellschaftlicher Schwerpunkt</a:t>
            </a:r>
          </a:p>
          <a:p>
            <a:pPr marL="609600" indent="-609600" algn="l"/>
            <a:r>
              <a:rPr lang="de-DE" altLang="de-DE" sz="1600" dirty="0"/>
              <a:t>    * Sport verstehen und gestalten</a:t>
            </a:r>
          </a:p>
        </p:txBody>
      </p:sp>
      <p:pic>
        <p:nvPicPr>
          <p:cNvPr id="7171" name="Picture 3" descr="LM-Logo_schwarz ohne Schrift">
            <a:extLst>
              <a:ext uri="{FF2B5EF4-FFF2-40B4-BE49-F238E27FC236}">
                <a16:creationId xmlns:a16="http://schemas.microsoft.com/office/drawing/2014/main" id="{A0714334-3B78-42A9-AF01-B27033064404}"/>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188913"/>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a:extLst>
              <a:ext uri="{FF2B5EF4-FFF2-40B4-BE49-F238E27FC236}">
                <a16:creationId xmlns:a16="http://schemas.microsoft.com/office/drawing/2014/main" id="{0D73BE19-8331-4441-9B3A-C343778301F5}"/>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7173" name="Line 5">
            <a:extLst>
              <a:ext uri="{FF2B5EF4-FFF2-40B4-BE49-F238E27FC236}">
                <a16:creationId xmlns:a16="http://schemas.microsoft.com/office/drawing/2014/main" id="{49944EAA-FD5C-4885-80DB-3360514CC932}"/>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blinds(horizontal)">
                                      <p:cBhvr>
                                        <p:cTn id="7" dur="500"/>
                                        <p:tgtEl>
                                          <p:spTgt spid="952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Effect transition="in" filter="blinds(horizontal)">
                                      <p:cBhvr>
                                        <p:cTn id="12" dur="500"/>
                                        <p:tgtEl>
                                          <p:spTgt spid="952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Effect transition="in" filter="blinds(horizontal)">
                                      <p:cBhvr>
                                        <p:cTn id="17" dur="500"/>
                                        <p:tgtEl>
                                          <p:spTgt spid="952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34">
                                            <p:txEl>
                                              <p:pRg st="3" end="3"/>
                                            </p:txEl>
                                          </p:spTgt>
                                        </p:tgtEl>
                                        <p:attrNameLst>
                                          <p:attrName>style.visibility</p:attrName>
                                        </p:attrNameLst>
                                      </p:cBhvr>
                                      <p:to>
                                        <p:strVal val="visible"/>
                                      </p:to>
                                    </p:set>
                                    <p:animEffect transition="in" filter="blinds(horizontal)">
                                      <p:cBhvr>
                                        <p:cTn id="22" dur="500"/>
                                        <p:tgtEl>
                                          <p:spTgt spid="952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34">
                                            <p:txEl>
                                              <p:pRg st="4" end="4"/>
                                            </p:txEl>
                                          </p:spTgt>
                                        </p:tgtEl>
                                        <p:attrNameLst>
                                          <p:attrName>style.visibility</p:attrName>
                                        </p:attrNameLst>
                                      </p:cBhvr>
                                      <p:to>
                                        <p:strVal val="visible"/>
                                      </p:to>
                                    </p:set>
                                    <p:animEffect transition="in" filter="blinds(horizontal)">
                                      <p:cBhvr>
                                        <p:cTn id="27" dur="500"/>
                                        <p:tgtEl>
                                          <p:spTgt spid="952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234">
                                            <p:txEl>
                                              <p:pRg st="6" end="6"/>
                                            </p:txEl>
                                          </p:spTgt>
                                        </p:tgtEl>
                                        <p:attrNameLst>
                                          <p:attrName>style.visibility</p:attrName>
                                        </p:attrNameLst>
                                      </p:cBhvr>
                                      <p:to>
                                        <p:strVal val="visible"/>
                                      </p:to>
                                    </p:set>
                                    <p:animEffect transition="in" filter="blinds(horizontal)">
                                      <p:cBhvr>
                                        <p:cTn id="32" dur="500"/>
                                        <p:tgtEl>
                                          <p:spTgt spid="9523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5234">
                                            <p:txEl>
                                              <p:pRg st="7" end="7"/>
                                            </p:txEl>
                                          </p:spTgt>
                                        </p:tgtEl>
                                        <p:attrNameLst>
                                          <p:attrName>style.visibility</p:attrName>
                                        </p:attrNameLst>
                                      </p:cBhvr>
                                      <p:to>
                                        <p:strVal val="visible"/>
                                      </p:to>
                                    </p:set>
                                    <p:animEffect transition="in" filter="blinds(horizontal)">
                                      <p:cBhvr>
                                        <p:cTn id="37" dur="500"/>
                                        <p:tgtEl>
                                          <p:spTgt spid="9523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5234">
                                            <p:txEl>
                                              <p:pRg st="8" end="8"/>
                                            </p:txEl>
                                          </p:spTgt>
                                        </p:tgtEl>
                                        <p:attrNameLst>
                                          <p:attrName>style.visibility</p:attrName>
                                        </p:attrNameLst>
                                      </p:cBhvr>
                                      <p:to>
                                        <p:strVal val="visible"/>
                                      </p:to>
                                    </p:set>
                                    <p:animEffect transition="in" filter="blinds(horizontal)">
                                      <p:cBhvr>
                                        <p:cTn id="42" dur="500"/>
                                        <p:tgtEl>
                                          <p:spTgt spid="9523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5234">
                                            <p:txEl>
                                              <p:pRg st="9" end="9"/>
                                            </p:txEl>
                                          </p:spTgt>
                                        </p:tgtEl>
                                        <p:attrNameLst>
                                          <p:attrName>style.visibility</p:attrName>
                                        </p:attrNameLst>
                                      </p:cBhvr>
                                      <p:to>
                                        <p:strVal val="visible"/>
                                      </p:to>
                                    </p:set>
                                    <p:animEffect transition="in" filter="blinds(horizontal)">
                                      <p:cBhvr>
                                        <p:cTn id="47" dur="500"/>
                                        <p:tgtEl>
                                          <p:spTgt spid="9523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5234">
                                            <p:txEl>
                                              <p:pRg st="11" end="11"/>
                                            </p:txEl>
                                          </p:spTgt>
                                        </p:tgtEl>
                                        <p:attrNameLst>
                                          <p:attrName>style.visibility</p:attrName>
                                        </p:attrNameLst>
                                      </p:cBhvr>
                                      <p:to>
                                        <p:strVal val="visible"/>
                                      </p:to>
                                    </p:set>
                                    <p:animEffect transition="in" filter="blinds(horizontal)">
                                      <p:cBhvr>
                                        <p:cTn id="52" dur="500"/>
                                        <p:tgtEl>
                                          <p:spTgt spid="9523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5234">
                                            <p:txEl>
                                              <p:pRg st="12" end="12"/>
                                            </p:txEl>
                                          </p:spTgt>
                                        </p:tgtEl>
                                        <p:attrNameLst>
                                          <p:attrName>style.visibility</p:attrName>
                                        </p:attrNameLst>
                                      </p:cBhvr>
                                      <p:to>
                                        <p:strVal val="visible"/>
                                      </p:to>
                                    </p:set>
                                    <p:animEffect transition="in" filter="blinds(horizontal)">
                                      <p:cBhvr>
                                        <p:cTn id="57" dur="500"/>
                                        <p:tgtEl>
                                          <p:spTgt spid="952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9E2A663-6691-44ED-AC85-DBD473D743F5}"/>
              </a:ext>
            </a:extLst>
          </p:cNvPr>
          <p:cNvSpPr>
            <a:spLocks noGrp="1" noChangeArrowheads="1"/>
          </p:cNvSpPr>
          <p:nvPr>
            <p:ph type="subTitle" idx="1"/>
          </p:nvPr>
        </p:nvSpPr>
        <p:spPr>
          <a:xfrm>
            <a:off x="539750" y="1773238"/>
            <a:ext cx="7848600" cy="4319587"/>
          </a:xfrm>
        </p:spPr>
        <p:txBody>
          <a:bodyPr/>
          <a:lstStyle/>
          <a:p>
            <a:pPr marL="609600" indent="-609600" eaLnBrk="1" hangingPunct="1"/>
            <a:r>
              <a:rPr lang="de-DE" altLang="de-DE" b="1">
                <a:solidFill>
                  <a:srgbClr val="CC0000"/>
                </a:solidFill>
              </a:rPr>
              <a:t>Wichtige Hinweise für die Wahl!</a:t>
            </a:r>
          </a:p>
          <a:p>
            <a:pPr marL="609600" indent="-609600" algn="l" eaLnBrk="1" hangingPunct="1">
              <a:buFontTx/>
              <a:buAutoNum type="arabicParenR"/>
            </a:pPr>
            <a:r>
              <a:rPr lang="de-DE" altLang="de-DE" sz="2800"/>
              <a:t>1. und 2. Wahl müssen gleich gut überlegt sein!</a:t>
            </a:r>
          </a:p>
          <a:p>
            <a:pPr marL="609600" indent="-609600" algn="l" eaLnBrk="1" hangingPunct="1">
              <a:buFontTx/>
              <a:buAutoNum type="arabicParenR"/>
            </a:pPr>
            <a:endParaRPr lang="de-DE" altLang="de-DE" sz="2800"/>
          </a:p>
          <a:p>
            <a:pPr marL="609600" indent="-609600" algn="l" eaLnBrk="1" hangingPunct="1">
              <a:buFontTx/>
              <a:buAutoNum type="arabicParenR"/>
            </a:pPr>
            <a:r>
              <a:rPr lang="de-DE" altLang="de-DE" sz="2800"/>
              <a:t>Falls beide Fächer gleichwertig erscheinen, bitte mit einem Sternchen auf dem Wahlbogen kennzeichnen!</a:t>
            </a:r>
          </a:p>
        </p:txBody>
      </p:sp>
      <p:pic>
        <p:nvPicPr>
          <p:cNvPr id="8195" name="Picture 3" descr="LM-Logo_schwarz ohne Schrift">
            <a:extLst>
              <a:ext uri="{FF2B5EF4-FFF2-40B4-BE49-F238E27FC236}">
                <a16:creationId xmlns:a16="http://schemas.microsoft.com/office/drawing/2014/main" id="{9C8C56C3-E3FF-407F-A390-F59DEB8A6952}"/>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188913"/>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a:extLst>
              <a:ext uri="{FF2B5EF4-FFF2-40B4-BE49-F238E27FC236}">
                <a16:creationId xmlns:a16="http://schemas.microsoft.com/office/drawing/2014/main" id="{697CE231-041F-45C4-8552-EE401729C23F}"/>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8197" name="Line 5">
            <a:extLst>
              <a:ext uri="{FF2B5EF4-FFF2-40B4-BE49-F238E27FC236}">
                <a16:creationId xmlns:a16="http://schemas.microsoft.com/office/drawing/2014/main" id="{53614BAF-D5CF-42C7-82C2-33C583F3C969}"/>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fade">
                                      <p:cBhvr>
                                        <p:cTn id="7" dur="2000"/>
                                        <p:tgtEl>
                                          <p:spTgt spid="993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0">
                                            <p:txEl>
                                              <p:pRg st="1" end="1"/>
                                            </p:txEl>
                                          </p:spTgt>
                                        </p:tgtEl>
                                        <p:attrNameLst>
                                          <p:attrName>style.visibility</p:attrName>
                                        </p:attrNameLst>
                                      </p:cBhvr>
                                      <p:to>
                                        <p:strVal val="visible"/>
                                      </p:to>
                                    </p:set>
                                    <p:animEffect transition="in" filter="fade">
                                      <p:cBhvr>
                                        <p:cTn id="12" dur="2000"/>
                                        <p:tgtEl>
                                          <p:spTgt spid="993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0">
                                            <p:txEl>
                                              <p:pRg st="3" end="3"/>
                                            </p:txEl>
                                          </p:spTgt>
                                        </p:tgtEl>
                                        <p:attrNameLst>
                                          <p:attrName>style.visibility</p:attrName>
                                        </p:attrNameLst>
                                      </p:cBhvr>
                                      <p:to>
                                        <p:strVal val="visible"/>
                                      </p:to>
                                    </p:set>
                                    <p:animEffect transition="in" filter="fade">
                                      <p:cBhvr>
                                        <p:cTn id="17" dur="2000"/>
                                        <p:tgtEl>
                                          <p:spTgt spid="993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406C0AA-C24B-4BA1-A8A2-E07649E893E6}"/>
              </a:ext>
            </a:extLst>
          </p:cNvPr>
          <p:cNvSpPr>
            <a:spLocks noGrp="1" noChangeArrowheads="1"/>
          </p:cNvSpPr>
          <p:nvPr>
            <p:ph type="subTitle" idx="1"/>
          </p:nvPr>
        </p:nvSpPr>
        <p:spPr>
          <a:xfrm>
            <a:off x="539750" y="1773238"/>
            <a:ext cx="7848600" cy="3865562"/>
          </a:xfrm>
        </p:spPr>
        <p:txBody>
          <a:bodyPr/>
          <a:lstStyle/>
          <a:p>
            <a:pPr marL="609600" indent="-609600" eaLnBrk="1" hangingPunct="1"/>
            <a:endParaRPr lang="de-DE" altLang="de-DE" sz="4800" b="1" i="1"/>
          </a:p>
          <a:p>
            <a:pPr marL="609600" indent="-609600" eaLnBrk="1" hangingPunct="1"/>
            <a:r>
              <a:rPr lang="de-DE" altLang="de-DE" sz="4800" b="1" i="1" dirty="0"/>
              <a:t>Vorstellung der Fächer!</a:t>
            </a:r>
          </a:p>
        </p:txBody>
      </p:sp>
      <p:pic>
        <p:nvPicPr>
          <p:cNvPr id="9219" name="Picture 3" descr="LM-Logo_schwarz ohne Schrift">
            <a:extLst>
              <a:ext uri="{FF2B5EF4-FFF2-40B4-BE49-F238E27FC236}">
                <a16:creationId xmlns:a16="http://schemas.microsoft.com/office/drawing/2014/main" id="{CC5B8C9C-6564-4058-93D9-B5F1A98FC1D6}"/>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7092950" y="188913"/>
            <a:ext cx="1801813"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a:extLst>
              <a:ext uri="{FF2B5EF4-FFF2-40B4-BE49-F238E27FC236}">
                <a16:creationId xmlns:a16="http://schemas.microsoft.com/office/drawing/2014/main" id="{D1179582-DDB9-460E-A8A5-11664DD3F9B0}"/>
              </a:ext>
            </a:extLst>
          </p:cNvPr>
          <p:cNvSpPr txBox="1">
            <a:spLocks noChangeArrowheads="1"/>
          </p:cNvSpPr>
          <p:nvPr/>
        </p:nvSpPr>
        <p:spPr bwMode="auto">
          <a:xfrm>
            <a:off x="395288" y="908050"/>
            <a:ext cx="669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dirty="0"/>
              <a:t>Wahlpflichtunterricht in Klasse 9 am Lise-Meitner-Gymnasium</a:t>
            </a:r>
          </a:p>
        </p:txBody>
      </p:sp>
      <p:sp>
        <p:nvSpPr>
          <p:cNvPr id="9221" name="Line 5">
            <a:extLst>
              <a:ext uri="{FF2B5EF4-FFF2-40B4-BE49-F238E27FC236}">
                <a16:creationId xmlns:a16="http://schemas.microsoft.com/office/drawing/2014/main" id="{4D8932BD-74E7-431A-98C3-7D24FF21CF54}"/>
              </a:ext>
            </a:extLst>
          </p:cNvPr>
          <p:cNvSpPr>
            <a:spLocks noChangeShapeType="1"/>
          </p:cNvSpPr>
          <p:nvPr/>
        </p:nvSpPr>
        <p:spPr bwMode="auto">
          <a:xfrm>
            <a:off x="395288" y="1268413"/>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2">
                                            <p:txEl>
                                              <p:pRg st="1" end="1"/>
                                            </p:txEl>
                                          </p:spTgt>
                                        </p:tgtEl>
                                        <p:attrNameLst>
                                          <p:attrName>style.visibility</p:attrName>
                                        </p:attrNameLst>
                                      </p:cBhvr>
                                      <p:to>
                                        <p:strVal val="visible"/>
                                      </p:to>
                                    </p:set>
                                    <p:animEffect transition="in" filter="fade">
                                      <p:cBhvr>
                                        <p:cTn id="7" dur="2000"/>
                                        <p:tgtEl>
                                          <p:spTgt spid="97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 xmlns="7e5bbaba-326b-456d-988b-e6042f832bf3" xsi:nil="true"/>
    <TaxCatchAll xmlns="0da0a58e-1eac-4434-a568-f7fdc68716bb" xsi:nil="true"/>
    <lcf76f155ced4ddcb4097134ff3c332f xmlns="7e5bbaba-326b-456d-988b-e6042f832bf3">
      <Terms xmlns="http://schemas.microsoft.com/office/infopath/2007/PartnerControls"/>
    </lcf76f155ced4ddcb4097134ff3c332f>
    <Zeit xmlns="7e5bbaba-326b-456d-988b-e6042f832b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FF176ED42E844449C09CAA4C60E44B5" ma:contentTypeVersion="21" ma:contentTypeDescription="Ein neues Dokument erstellen." ma:contentTypeScope="" ma:versionID="f5076fe165c9f5dbc1d22b28e138598a">
  <xsd:schema xmlns:xsd="http://www.w3.org/2001/XMLSchema" xmlns:xs="http://www.w3.org/2001/XMLSchema" xmlns:p="http://schemas.microsoft.com/office/2006/metadata/properties" xmlns:ns2="7e5bbaba-326b-456d-988b-e6042f832bf3" xmlns:ns3="0da0a58e-1eac-4434-a568-f7fdc68716bb" targetNamespace="http://schemas.microsoft.com/office/2006/metadata/properties" ma:root="true" ma:fieldsID="5cb0d011c1dce000df249b78dff688ff" ns2:_="" ns3:_="">
    <xsd:import namespace="7e5bbaba-326b-456d-988b-e6042f832bf3"/>
    <xsd:import namespace="0da0a58e-1eac-4434-a568-f7fdc68716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Datum" minOccurs="0"/>
                <xsd:element ref="ns2:Zeit"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bbaba-326b-456d-988b-e6042f832b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um" ma:index="19" nillable="true" ma:displayName="Datum" ma:format="DateTime" ma:internalName="Datum">
      <xsd:simpleType>
        <xsd:restriction base="dms:DateTime"/>
      </xsd:simpleType>
    </xsd:element>
    <xsd:element name="Zeit" ma:index="20" nillable="true" ma:displayName="Zeit" ma:format="DateTime" ma:internalName="Zeit">
      <xsd:simpleType>
        <xsd:restriction base="dms:DateTime"/>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4c83180c-fb86-4357-aba5-486cd1df7d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0a58e-1eac-4434-a568-f7fdc68716bb"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5" nillable="true" ma:displayName="Taxonomy Catch All Column" ma:hidden="true" ma:list="{467c6b03-8b80-4c17-8d36-f3e47a92fa13}" ma:internalName="TaxCatchAll" ma:showField="CatchAllData" ma:web="0da0a58e-1eac-4434-a568-f7fdc68716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321609-FF8F-43B9-8E23-EA910573EC60}">
  <ds:schemaRefs>
    <ds:schemaRef ds:uri="http://schemas.microsoft.com/office/2006/metadata/properties"/>
    <ds:schemaRef ds:uri="http://schemas.microsoft.com/office/infopath/2007/PartnerControls"/>
    <ds:schemaRef ds:uri="7e5bbaba-326b-456d-988b-e6042f832bf3"/>
    <ds:schemaRef ds:uri="0da0a58e-1eac-4434-a568-f7fdc68716bb"/>
  </ds:schemaRefs>
</ds:datastoreItem>
</file>

<file path=customXml/itemProps2.xml><?xml version="1.0" encoding="utf-8"?>
<ds:datastoreItem xmlns:ds="http://schemas.openxmlformats.org/officeDocument/2006/customXml" ds:itemID="{40F3D07E-35C8-4305-955A-725F5EDB8DC5}">
  <ds:schemaRefs>
    <ds:schemaRef ds:uri="http://schemas.microsoft.com/sharepoint/v3/contenttype/forms"/>
  </ds:schemaRefs>
</ds:datastoreItem>
</file>

<file path=customXml/itemProps3.xml><?xml version="1.0" encoding="utf-8"?>
<ds:datastoreItem xmlns:ds="http://schemas.openxmlformats.org/officeDocument/2006/customXml" ds:itemID="{43715240-19F4-4E81-BF2C-B952F4D77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5bbaba-326b-456d-988b-e6042f832bf3"/>
    <ds:schemaRef ds:uri="0da0a58e-1eac-4434-a568-f7fdc6871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510</Words>
  <Application>Microsoft Office PowerPoint</Application>
  <PresentationFormat>Bildschirmpräsentation (4:3)</PresentationFormat>
  <Paragraphs>73</Paragraphs>
  <Slides>9</Slides>
  <Notes>0</Notes>
  <HiddenSlides>1</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Lise-Meitner-Gym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Liebe Kollegen, fügt bitte in die Leerfolien, die ich in diese Datei eingebaut habe, eure Informationen, so wie ihr sie immer bereits als Flyer erstellt habt ein. Hinsichtlich eurer Kreativität sind natürlich keine Grenzen gesetz. Durch diese Power-Point, die auch auf unsere Homerpage gestellt wird, können wir die Informationsveranstaltungen effektiver gestalten und für die kommenden Jahre müssen dann nur die Änderungen eingegeben werden und wir sind immer aktuell. Deshalb bitte ich euch, einmal die Zeit zu investieren.  Ich denke, dass es sich lohnt!!! Gebt bitte bis vor den Weihnachtsferien die Datei zurück, damit ich das Werk zusammenführen kann und wir nicht in Zeitdruck kommen.</dc:title>
  <dc:creator>reckeweg</dc:creator>
  <cp:lastModifiedBy>Ralph Reckeweg</cp:lastModifiedBy>
  <cp:revision>80</cp:revision>
  <cp:lastPrinted>2016-03-03T10:16:16Z</cp:lastPrinted>
  <dcterms:created xsi:type="dcterms:W3CDTF">2010-10-28T10:28:46Z</dcterms:created>
  <dcterms:modified xsi:type="dcterms:W3CDTF">2025-02-20T10:13:51Z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0x0101001FF176ED42E844449C09CAA4C60E44B5</vt:lpwstr>
  </property>
  <property fmtid="{D5CDD505-2E9C-101B-9397-08002B2CF9AE}" pid="3" name="MediaServiceImageTags">
    <vt:lpwstr/>
  </property>
</Properties>
</file>